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6" r:id="rId1"/>
    <p:sldMasterId id="2147483649" r:id="rId2"/>
  </p:sldMasterIdLst>
  <p:notesMasterIdLst>
    <p:notesMasterId r:id="rId21"/>
  </p:notesMasterIdLst>
  <p:handoutMasterIdLst>
    <p:handoutMasterId r:id="rId22"/>
  </p:handoutMasterIdLst>
  <p:sldIdLst>
    <p:sldId id="256" r:id="rId3"/>
    <p:sldId id="398" r:id="rId4"/>
    <p:sldId id="399" r:id="rId5"/>
    <p:sldId id="400" r:id="rId6"/>
    <p:sldId id="401" r:id="rId7"/>
    <p:sldId id="402" r:id="rId8"/>
    <p:sldId id="403" r:id="rId9"/>
    <p:sldId id="404" r:id="rId10"/>
    <p:sldId id="405" r:id="rId11"/>
    <p:sldId id="406" r:id="rId12"/>
    <p:sldId id="407" r:id="rId13"/>
    <p:sldId id="408" r:id="rId14"/>
    <p:sldId id="409" r:id="rId15"/>
    <p:sldId id="410" r:id="rId16"/>
    <p:sldId id="411" r:id="rId17"/>
    <p:sldId id="412" r:id="rId18"/>
    <p:sldId id="413" r:id="rId19"/>
    <p:sldId id="335" r:id="rId20"/>
  </p:sldIdLst>
  <p:sldSz cx="9144000" cy="6858000" type="screen4x3"/>
  <p:notesSz cx="6858000" cy="9144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823634"/>
    <a:srgbClr val="BFC8D7"/>
    <a:srgbClr val="9DABC3"/>
    <a:srgbClr val="414F61"/>
    <a:srgbClr val="CCD3E0"/>
    <a:srgbClr val="71859F"/>
    <a:srgbClr val="6B809B"/>
    <a:srgbClr val="FEFEFE"/>
    <a:srgbClr val="687D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 autoAdjust="0"/>
    <p:restoredTop sz="88345" autoAdjust="0"/>
  </p:normalViewPr>
  <p:slideViewPr>
    <p:cSldViewPr>
      <p:cViewPr varScale="1">
        <p:scale>
          <a:sx n="97" d="100"/>
          <a:sy n="97" d="100"/>
        </p:scale>
        <p:origin x="2874" y="84"/>
      </p:cViewPr>
      <p:guideLst>
        <p:guide orient="horz" pos="2160"/>
        <p:guide pos="2903"/>
      </p:guideLst>
    </p:cSldViewPr>
  </p:slideViewPr>
  <p:outlineViewPr>
    <p:cViewPr>
      <p:scale>
        <a:sx n="50" d="100"/>
        <a:sy n="5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-3132" y="-84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19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865E8D55-DF39-4BF7-8C64-92A845A2AB04}" type="datetimeFigureOut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419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19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9F606379-A830-4ADF-8D0A-CDFABEF405C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97814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60264EB6-99EA-40D3-977E-40179D17EBE6}" type="datetimeFigureOut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665226A1-CB4F-47F8-B9EE-AC119CD061B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59494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84738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05105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0609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00334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48074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71081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9551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405822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359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0266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3785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9665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9657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5203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2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2117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988" y="4343400"/>
            <a:ext cx="5026025" cy="4114800"/>
          </a:xfrm>
          <a:noFill/>
          <a:ln/>
        </p:spPr>
        <p:txBody>
          <a:bodyPr/>
          <a:lstStyle/>
          <a:p>
            <a:pPr marL="228600" indent="-228600"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699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B39C-4DA7-46B4-8E85-892A21208366}" type="datetimeFigureOut">
              <a:rPr lang="pt-BR" smtClean="0"/>
              <a:t>28/10/2021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10B81-171B-4808-AD33-0F23585948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9725372"/>
      </p:ext>
    </p:extLst>
  </p:cSld>
  <p:clrMapOvr>
    <a:masterClrMapping/>
  </p:clrMapOvr>
  <p:transition advTm="2000">
    <p:strips dir="r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AE6128-81F2-4A4B-A3BC-92BB26BF8333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A40010-DC03-41FF-9C3C-0061E056DE5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E62F0-F13F-4C63-B079-B5ED6226091C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0036C-2422-48AC-8502-F2DF2271BF8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8925" y="274638"/>
            <a:ext cx="2058988" cy="6816725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29325" cy="68167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1B329F-A0B4-4FD9-95E2-325F46A25043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19435E-E916-4B99-8B40-F943D42BA80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68313" y="25654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59313" y="25654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C3F321-8424-4217-B3A8-F1E82B8A6911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D0C904-CD16-452E-88CC-72D0CB5A218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/>
          </p:nvPr>
        </p:nvSpPr>
        <p:spPr>
          <a:xfrm>
            <a:off x="457200" y="274638"/>
            <a:ext cx="8240713" cy="6816725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53B521-2E65-4FD1-9402-CFC7E0E05D9E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74D7B2-3B6B-485D-93BB-BECEBB365EA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ítulo, clip-art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lip-art 2"/>
          <p:cNvSpPr>
            <a:spLocks noGrp="1"/>
          </p:cNvSpPr>
          <p:nvPr>
            <p:ph type="clipArt" sz="half" idx="1"/>
          </p:nvPr>
        </p:nvSpPr>
        <p:spPr>
          <a:xfrm>
            <a:off x="468313" y="2565400"/>
            <a:ext cx="4038600" cy="4525963"/>
          </a:xfrm>
        </p:spPr>
        <p:txBody>
          <a:bodyPr/>
          <a:lstStyle/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659313" y="25654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96F047-89EB-4FED-AEF8-D185350F5B09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DB9A9F-7F72-484D-AF81-CB8DC67D419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68313" y="2565400"/>
            <a:ext cx="8229600" cy="4525963"/>
          </a:xfrm>
        </p:spPr>
        <p:txBody>
          <a:bodyPr/>
          <a:lstStyle/>
          <a:p>
            <a:pPr lvl="0"/>
            <a:endParaRPr lang="pt-BR" noProof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49AEAD-2D2E-4544-B066-AB0F9138D305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01A37C-1122-4FF5-BEE0-91A0681ED30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CB4CE6-8FA3-4210-9625-F2B6117C9B3D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7C42E0-30C7-4D08-8695-506D07E5B62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707D31-6701-4DF8-B784-B8B1C0AD27C6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146191-C704-4F7D-A7F4-2F40D71E102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71D8AE-05EE-4392-B145-40FC50C7DD7E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7084E2-B7F7-43EF-864B-0217032EC32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68313" y="25654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59313" y="25654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EA9CE5-9378-49CB-8ABB-9F1FC9988962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EE1658-BC08-4A3F-A2F0-C32C1914583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22C3B1-4476-4720-AD31-C348BD8976A8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FEE3BA-85E4-4913-982A-C3F8FA034FA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3AA28C-6B6D-4C91-8C4B-C1339FDEA60F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4D64E2-BF3C-45B1-806A-6F0DEDB565D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D391B8-8DDF-429A-BCBA-748FB8291497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3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3A8182-ECE3-4B90-B4A1-7011A5F6F14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265F0E-E90C-482A-95AC-F161D20898FC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3B5F5C-D287-43DE-8E5C-54561A9B965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advTm="2000">
    <p:strips dir="ru"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1B39C-4DA7-46B4-8E85-892A21208366}" type="datetimeFigureOut">
              <a:rPr lang="pt-BR" smtClean="0"/>
              <a:t>28/10/2021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10B81-171B-4808-AD33-0F23585948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3188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ransition advTm="2000">
    <p:strips dir="r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tângulo 31"/>
          <p:cNvSpPr/>
          <p:nvPr userDrawn="1"/>
        </p:nvSpPr>
        <p:spPr>
          <a:xfrm>
            <a:off x="3167652" y="526224"/>
            <a:ext cx="5976738" cy="289042"/>
          </a:xfrm>
          <a:prstGeom prst="rect">
            <a:avLst/>
          </a:prstGeom>
          <a:solidFill>
            <a:srgbClr val="CCD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Retângulo 32"/>
          <p:cNvSpPr/>
          <p:nvPr userDrawn="1"/>
        </p:nvSpPr>
        <p:spPr>
          <a:xfrm>
            <a:off x="3167652" y="74457"/>
            <a:ext cx="5976348" cy="476672"/>
          </a:xfrm>
          <a:prstGeom prst="rect">
            <a:avLst/>
          </a:prstGeom>
          <a:solidFill>
            <a:srgbClr val="7185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Paralelogramo 30"/>
          <p:cNvSpPr/>
          <p:nvPr userDrawn="1"/>
        </p:nvSpPr>
        <p:spPr>
          <a:xfrm rot="16200000">
            <a:off x="2749440" y="396216"/>
            <a:ext cx="547819" cy="288988"/>
          </a:xfrm>
          <a:prstGeom prst="parallelogram">
            <a:avLst/>
          </a:prstGeom>
          <a:solidFill>
            <a:srgbClr val="BFC8D7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Paralelogramo 17"/>
          <p:cNvSpPr/>
          <p:nvPr userDrawn="1"/>
        </p:nvSpPr>
        <p:spPr>
          <a:xfrm rot="16200000">
            <a:off x="2749440" y="130276"/>
            <a:ext cx="547819" cy="288988"/>
          </a:xfrm>
          <a:prstGeom prst="parallelogram">
            <a:avLst/>
          </a:prstGeom>
          <a:solidFill>
            <a:srgbClr val="414F6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Retângulo 19"/>
          <p:cNvSpPr/>
          <p:nvPr userDrawn="1"/>
        </p:nvSpPr>
        <p:spPr>
          <a:xfrm>
            <a:off x="0" y="477092"/>
            <a:ext cx="2880000" cy="264137"/>
          </a:xfrm>
          <a:prstGeom prst="rect">
            <a:avLst/>
          </a:prstGeom>
          <a:solidFill>
            <a:srgbClr val="CCD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 userDrawn="1"/>
        </p:nvSpPr>
        <p:spPr>
          <a:xfrm>
            <a:off x="0" y="0"/>
            <a:ext cx="2879812" cy="476672"/>
          </a:xfrm>
          <a:prstGeom prst="rect">
            <a:avLst/>
          </a:prstGeom>
          <a:solidFill>
            <a:srgbClr val="7185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50" name="Espaço Reservado para Texto 2"/>
          <p:cNvSpPr>
            <a:spLocks noGrp="1"/>
          </p:cNvSpPr>
          <p:nvPr userDrawn="1">
            <p:ph type="body" idx="1"/>
          </p:nvPr>
        </p:nvSpPr>
        <p:spPr bwMode="auto">
          <a:xfrm>
            <a:off x="468313" y="25654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 userDrawn="1"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6D954F36-C5EF-442D-ABA9-C0DF8960B901}" type="datetime1">
              <a:rPr lang="pt-BR"/>
              <a:pPr>
                <a:defRPr/>
              </a:pPr>
              <a:t>28/10/2021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 userDrawn="1"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8" name="CaixaDeTexto 24"/>
          <p:cNvSpPr txBox="1">
            <a:spLocks noChangeArrowheads="1"/>
          </p:cNvSpPr>
          <p:nvPr userDrawn="1"/>
        </p:nvSpPr>
        <p:spPr bwMode="auto">
          <a:xfrm>
            <a:off x="439221" y="78492"/>
            <a:ext cx="2386037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tIns="0" bIns="0">
            <a:spAutoFit/>
          </a:bodyPr>
          <a:lstStyle/>
          <a:p>
            <a:pPr algn="ctr">
              <a:defRPr/>
            </a:pPr>
            <a:r>
              <a:rPr lang="pt-BR" sz="2200" b="1" dirty="0">
                <a:solidFill>
                  <a:schemeClr val="bg1"/>
                </a:solidFill>
                <a:latin typeface="Tahoma" pitchFamily="34" charset="0"/>
              </a:rPr>
              <a:t>SSC108</a:t>
            </a:r>
          </a:p>
          <a:p>
            <a:pPr algn="ctr">
              <a:defRPr/>
            </a:pPr>
            <a:endParaRPr lang="pt-BR" sz="500" b="1" dirty="0">
              <a:solidFill>
                <a:schemeClr val="tx1"/>
              </a:solidFill>
              <a:latin typeface="Tahoma" pitchFamily="34" charset="0"/>
            </a:endParaRPr>
          </a:p>
          <a:p>
            <a:pPr algn="ctr">
              <a:defRPr/>
            </a:pPr>
            <a:r>
              <a:rPr lang="pt-BR" sz="1200" b="1" dirty="0">
                <a:solidFill>
                  <a:schemeClr val="tx1"/>
                </a:solidFill>
                <a:latin typeface="Tahoma" pitchFamily="34" charset="0"/>
              </a:rPr>
              <a:t>Prática em Sistemas Digitais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 userDrawn="1">
            <p:ph type="sldNum" sz="quarter" idx="4"/>
          </p:nvPr>
        </p:nvSpPr>
        <p:spPr bwMode="auto">
          <a:xfrm>
            <a:off x="0" y="115888"/>
            <a:ext cx="395288" cy="211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defRPr b="1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AD201608-5EDB-4BE8-92F4-CE4879701342}" type="slidenum">
              <a:rPr lang="pt-BR" smtClean="0"/>
              <a:pPr>
                <a:defRPr/>
              </a:pPr>
              <a:t>‹nº›</a:t>
            </a:fld>
            <a:endParaRPr lang="pt-BR" dirty="0"/>
          </a:p>
        </p:txBody>
      </p:sp>
      <p:sp>
        <p:nvSpPr>
          <p:cNvPr id="19" name="Retângulo 18"/>
          <p:cNvSpPr/>
          <p:nvPr userDrawn="1"/>
        </p:nvSpPr>
        <p:spPr>
          <a:xfrm>
            <a:off x="1136" y="-14771"/>
            <a:ext cx="420045" cy="756000"/>
          </a:xfrm>
          <a:prstGeom prst="rect">
            <a:avLst/>
          </a:prstGeom>
          <a:solidFill>
            <a:schemeClr val="bg1">
              <a:lumMod val="95000"/>
              <a:alpha val="321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ransition advTm="2000">
    <p:strips dir="ru"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51935E3-F13D-44C1-917A-05B665814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0"/>
            <a:ext cx="9144000" cy="6852840"/>
          </a:xfrm>
          <a:prstGeom prst="rect">
            <a:avLst/>
          </a:prstGeom>
        </p:spPr>
      </p:pic>
      <p:sp>
        <p:nvSpPr>
          <p:cNvPr id="3075" name="Rectangle 15"/>
          <p:cNvSpPr>
            <a:spLocks noChangeArrowheads="1"/>
          </p:cNvSpPr>
          <p:nvPr/>
        </p:nvSpPr>
        <p:spPr bwMode="auto">
          <a:xfrm>
            <a:off x="1713324" y="6143625"/>
            <a:ext cx="7430676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algn="ctr">
              <a:lnSpc>
                <a:spcPct val="85000"/>
              </a:lnSpc>
              <a:spcBef>
                <a:spcPct val="20000"/>
              </a:spcBef>
              <a:buFont typeface="Arial" charset="0"/>
              <a:buNone/>
            </a:pP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São Carlos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250723F-3BDA-4C26-950D-EA9D22C6126E}"/>
              </a:ext>
            </a:extLst>
          </p:cNvPr>
          <p:cNvSpPr txBox="1"/>
          <p:nvPr/>
        </p:nvSpPr>
        <p:spPr>
          <a:xfrm>
            <a:off x="1713324" y="81752"/>
            <a:ext cx="7423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j-ea"/>
                <a:cs typeface="Times New Roman" pitchFamily="18" charset="0"/>
              </a:rPr>
              <a:t>Universidade de São Paulo</a:t>
            </a:r>
          </a:p>
          <a:p>
            <a:pPr algn="ctr"/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j-ea"/>
                <a:cs typeface="Times New Roman" pitchFamily="18" charset="0"/>
              </a:rPr>
              <a:t>Instituto de Ciências Matemáticas e de Computação</a:t>
            </a:r>
          </a:p>
          <a:p>
            <a:pPr algn="ctr"/>
            <a:r>
              <a:rPr lang="pt-B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j-ea"/>
                <a:cs typeface="Times New Roman" pitchFamily="18" charset="0"/>
              </a:rPr>
              <a:t>Departamento de Sistemas de Computação</a:t>
            </a:r>
          </a:p>
        </p:txBody>
      </p:sp>
      <p:sp>
        <p:nvSpPr>
          <p:cNvPr id="307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1043608" y="2105360"/>
            <a:ext cx="4709209" cy="1418835"/>
          </a:xfrm>
          <a:noFill/>
        </p:spPr>
        <p:txBody>
          <a:bodyPr anchor="t" anchorCtr="0">
            <a:noAutofit/>
          </a:bodyPr>
          <a:lstStyle/>
          <a:p>
            <a:pPr algn="l">
              <a:lnSpc>
                <a:spcPct val="85000"/>
              </a:lnSpc>
              <a:spcBef>
                <a:spcPct val="25000"/>
              </a:spcBef>
            </a:pPr>
            <a:r>
              <a:rPr lang="pt-B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cs typeface="Times New Roman" pitchFamily="18" charset="0"/>
              </a:rPr>
              <a:t>SSC108</a:t>
            </a:r>
            <a:br>
              <a:rPr lang="pt-BR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cs typeface="Times New Roman" pitchFamily="18" charset="0"/>
              </a:rPr>
            </a:br>
            <a:r>
              <a:rPr lang="pt-BR" sz="2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cs typeface="Times New Roman" pitchFamily="18" charset="0"/>
              </a:rPr>
              <a:t>Prática em Sistemas Digitais</a:t>
            </a:r>
            <a:endParaRPr lang="pt-BR" sz="27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cs typeface="Times New Roman" pitchFamily="18" charset="0"/>
            </a:endParaRPr>
          </a:p>
        </p:txBody>
      </p:sp>
      <p:sp>
        <p:nvSpPr>
          <p:cNvPr id="3078" name="Rectangle 14"/>
          <p:cNvSpPr>
            <a:spLocks noChangeArrowheads="1"/>
          </p:cNvSpPr>
          <p:nvPr/>
        </p:nvSpPr>
        <p:spPr bwMode="auto">
          <a:xfrm>
            <a:off x="1295636" y="5372534"/>
            <a:ext cx="7848364" cy="396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85000"/>
              </a:lnSpc>
              <a:spcBef>
                <a:spcPct val="20000"/>
              </a:spcBef>
              <a:buFont typeface="Arial" charset="0"/>
              <a:buNone/>
            </a:pP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Prof.Dr. Danilo Spatti</a:t>
            </a:r>
          </a:p>
        </p:txBody>
      </p:sp>
      <p:sp>
        <p:nvSpPr>
          <p:cNvPr id="52" name="Rectangle 12"/>
          <p:cNvSpPr txBox="1">
            <a:spLocks noChangeArrowheads="1"/>
          </p:cNvSpPr>
          <p:nvPr/>
        </p:nvSpPr>
        <p:spPr>
          <a:xfrm>
            <a:off x="1043608" y="3987504"/>
            <a:ext cx="4709209" cy="659220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lnSpc>
                <a:spcPct val="85000"/>
              </a:lnSpc>
              <a:spcBef>
                <a:spcPct val="25000"/>
              </a:spcBef>
              <a:spcAft>
                <a:spcPts val="0"/>
              </a:spcAft>
            </a:pPr>
            <a:r>
              <a:rPr 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cs typeface="Times New Roman" pitchFamily="18" charset="0"/>
              </a:rPr>
              <a:t>Funcionamento das memórias ROM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19DD6F8E-7DEF-4F89-82A4-6DB75146D7AF}"/>
              </a:ext>
            </a:extLst>
          </p:cNvPr>
          <p:cNvGrpSpPr/>
          <p:nvPr/>
        </p:nvGrpSpPr>
        <p:grpSpPr>
          <a:xfrm>
            <a:off x="5760131" y="2060848"/>
            <a:ext cx="3376554" cy="2622253"/>
            <a:chOff x="5760131" y="2010165"/>
            <a:chExt cx="3376554" cy="2622253"/>
          </a:xfrm>
        </p:grpSpPr>
        <p:pic>
          <p:nvPicPr>
            <p:cNvPr id="22" name="Imagem 21">
              <a:extLst>
                <a:ext uri="{FF2B5EF4-FFF2-40B4-BE49-F238E27FC236}">
                  <a16:creationId xmlns:a16="http://schemas.microsoft.com/office/drawing/2014/main" id="{8DF30508-DF16-403D-9DBA-3CCECCCA47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87" r="14169" b="2647"/>
            <a:stretch/>
          </p:blipFill>
          <p:spPr>
            <a:xfrm>
              <a:off x="5760133" y="2010165"/>
              <a:ext cx="3376552" cy="245875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5" name="Imagem 24">
              <a:extLst>
                <a:ext uri="{FF2B5EF4-FFF2-40B4-BE49-F238E27FC236}">
                  <a16:creationId xmlns:a16="http://schemas.microsoft.com/office/drawing/2014/main" id="{65E9489E-2233-4179-86E0-2F78D2121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9076" y="2946924"/>
              <a:ext cx="738000" cy="738000"/>
            </a:xfrm>
            <a:prstGeom prst="rect">
              <a:avLst/>
            </a:prstGeom>
          </p:spPr>
        </p:pic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40AEB2E9-1AF8-46F3-8357-B23049117DC3}"/>
                </a:ext>
              </a:extLst>
            </p:cNvPr>
            <p:cNvSpPr txBox="1"/>
            <p:nvPr/>
          </p:nvSpPr>
          <p:spPr>
            <a:xfrm>
              <a:off x="5760131" y="4402740"/>
              <a:ext cx="3376553" cy="2296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lnSpc>
                  <a:spcPct val="85000"/>
                </a:lnSpc>
                <a:spcBef>
                  <a:spcPct val="25000"/>
                </a:spcBef>
                <a:spcAft>
                  <a:spcPts val="0"/>
                </a:spcAft>
              </a:pPr>
              <a:r>
                <a:rPr lang="pt-BR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+mj-ea"/>
                  <a:cs typeface="Times New Roman" pitchFamily="18" charset="0"/>
                </a:rPr>
                <a:t>GE4Bio – Grupo de Estudos em Sinais Biológicos</a:t>
              </a:r>
            </a:p>
          </p:txBody>
        </p:sp>
      </p:grpSp>
    </p:spTree>
  </p:cSld>
  <p:clrMapOvr>
    <a:masterClrMapping/>
  </p:clrMapOvr>
  <p:transition advTm="2000">
    <p:strips dir="r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393955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5332681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52B4E964-4875-4D1D-BEFC-A5A2EAE90576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324786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𝐽𝑢𝑚𝑝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#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52B4E964-4875-4D1D-BEFC-A5A2EAE905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324786" cy="369332"/>
              </a:xfrm>
              <a:prstGeom prst="rect">
                <a:avLst/>
              </a:prstGeom>
              <a:blipFill>
                <a:blip r:embed="rId4"/>
                <a:stretch>
                  <a:fillRect l="-5023" b="-3548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1" name="Agrupar 150">
            <a:extLst>
              <a:ext uri="{FF2B5EF4-FFF2-40B4-BE49-F238E27FC236}">
                <a16:creationId xmlns:a16="http://schemas.microsoft.com/office/drawing/2014/main" id="{B7D3F1CA-FF67-4DA8-91DB-1F9F2783D93C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52" name="Retângulo 151">
              <a:extLst>
                <a:ext uri="{FF2B5EF4-FFF2-40B4-BE49-F238E27FC236}">
                  <a16:creationId xmlns:a16="http://schemas.microsoft.com/office/drawing/2014/main" id="{3BBE0B06-5598-4BC3-B51A-72E091E2DEFD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53" name="Elipse 152">
              <a:extLst>
                <a:ext uri="{FF2B5EF4-FFF2-40B4-BE49-F238E27FC236}">
                  <a16:creationId xmlns:a16="http://schemas.microsoft.com/office/drawing/2014/main" id="{6F353C49-BACF-4C7A-91D8-75CBE79EC1C6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4" name="Elipse 153">
              <a:extLst>
                <a:ext uri="{FF2B5EF4-FFF2-40B4-BE49-F238E27FC236}">
                  <a16:creationId xmlns:a16="http://schemas.microsoft.com/office/drawing/2014/main" id="{497AC112-A5F8-4106-A0B3-560D0EC448E2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5" name="Elipse 154">
              <a:extLst>
                <a:ext uri="{FF2B5EF4-FFF2-40B4-BE49-F238E27FC236}">
                  <a16:creationId xmlns:a16="http://schemas.microsoft.com/office/drawing/2014/main" id="{6A11116B-4A60-4CAF-88CD-3C32744A23CB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6" name="Elipse 155">
              <a:extLst>
                <a:ext uri="{FF2B5EF4-FFF2-40B4-BE49-F238E27FC236}">
                  <a16:creationId xmlns:a16="http://schemas.microsoft.com/office/drawing/2014/main" id="{F68DFD8E-76DB-43E5-BED3-6772DB6EC7DC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8" name="Elipse 157">
              <a:extLst>
                <a:ext uri="{FF2B5EF4-FFF2-40B4-BE49-F238E27FC236}">
                  <a16:creationId xmlns:a16="http://schemas.microsoft.com/office/drawing/2014/main" id="{A50B1B0F-600C-4160-B91E-FC3E6D5E57F0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6" name="Elipse 165">
              <a:extLst>
                <a:ext uri="{FF2B5EF4-FFF2-40B4-BE49-F238E27FC236}">
                  <a16:creationId xmlns:a16="http://schemas.microsoft.com/office/drawing/2014/main" id="{1B6C093C-D095-434A-94F7-3D8F5AE62D16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7" name="Elipse 166">
              <a:extLst>
                <a:ext uri="{FF2B5EF4-FFF2-40B4-BE49-F238E27FC236}">
                  <a16:creationId xmlns:a16="http://schemas.microsoft.com/office/drawing/2014/main" id="{166BCD23-46D8-4CFF-9721-83F70DC50647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4" name="Elipse 173">
              <a:extLst>
                <a:ext uri="{FF2B5EF4-FFF2-40B4-BE49-F238E27FC236}">
                  <a16:creationId xmlns:a16="http://schemas.microsoft.com/office/drawing/2014/main" id="{5553256A-8283-485E-B5AA-ACDC3EADCD96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7" name="Elipse 176">
              <a:extLst>
                <a:ext uri="{FF2B5EF4-FFF2-40B4-BE49-F238E27FC236}">
                  <a16:creationId xmlns:a16="http://schemas.microsoft.com/office/drawing/2014/main" id="{61B93DA2-6CD3-46A9-8526-5F9C568D44F8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8" name="Elipse 187">
              <a:extLst>
                <a:ext uri="{FF2B5EF4-FFF2-40B4-BE49-F238E27FC236}">
                  <a16:creationId xmlns:a16="http://schemas.microsoft.com/office/drawing/2014/main" id="{2BCFF76C-C3AA-44F6-8910-FA72C53664CF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08507374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558858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5562762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7B6FFE56-5F8B-4112-81BC-FC1693F39CF3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2←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1+2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7B6FFE56-5F8B-4112-81BC-FC1693F39C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blipFill>
                <a:blip r:embed="rId4"/>
                <a:stretch>
                  <a:fillRect l="-1967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D76275EF-54BC-48C5-BDBB-1C4301FEE99F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77DEA23B-5538-4734-A722-35413BA3AD0F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4CBF976D-AFDC-4B1A-8E34-B05E4A8C2D93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3BF42CD0-108A-4A3D-85E0-8E19D37675F6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5849AACD-5F85-4048-BF99-5B83922ED7AE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355E43FC-B7A0-4C31-8ED0-EC2860773E03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73684B24-1BD8-4F91-8878-5047F8023F66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46A1A49C-D054-4C19-A943-7E221A2F8290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7C1C9867-0CB6-463F-B05E-0DB28348C869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7394613E-CF06-4B18-919B-3CBC3A3AE013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A6DD0483-B671-49D0-8B9B-BC5D5FBFC662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CBD0434A-CC9A-4DDC-8C27-D7F85A483F68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049345762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8965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5681831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9F01A222-A714-4155-A76A-6A7984E46885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652697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1←2÷2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9F01A222-A714-4155-A76A-6A7984E468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652697" cy="369332"/>
              </a:xfrm>
              <a:prstGeom prst="rect">
                <a:avLst/>
              </a:prstGeom>
              <a:blipFill>
                <a:blip r:embed="rId4"/>
                <a:stretch>
                  <a:fillRect l="-2198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1" name="Agrupar 150">
            <a:extLst>
              <a:ext uri="{FF2B5EF4-FFF2-40B4-BE49-F238E27FC236}">
                <a16:creationId xmlns:a16="http://schemas.microsoft.com/office/drawing/2014/main" id="{2A203764-58B9-4CE2-B816-4EA88269833C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52" name="Retângulo 151">
              <a:extLst>
                <a:ext uri="{FF2B5EF4-FFF2-40B4-BE49-F238E27FC236}">
                  <a16:creationId xmlns:a16="http://schemas.microsoft.com/office/drawing/2014/main" id="{C3D0AB86-F2E5-41EF-822E-AD5C7F3B1D5B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53" name="Elipse 152">
              <a:extLst>
                <a:ext uri="{FF2B5EF4-FFF2-40B4-BE49-F238E27FC236}">
                  <a16:creationId xmlns:a16="http://schemas.microsoft.com/office/drawing/2014/main" id="{C85A223C-F16F-47EE-92DF-1D790B2A6BBD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4" name="Elipse 153">
              <a:extLst>
                <a:ext uri="{FF2B5EF4-FFF2-40B4-BE49-F238E27FC236}">
                  <a16:creationId xmlns:a16="http://schemas.microsoft.com/office/drawing/2014/main" id="{95CB8EE8-CAA8-4FC0-806B-B1089530959B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5" name="Elipse 154">
              <a:extLst>
                <a:ext uri="{FF2B5EF4-FFF2-40B4-BE49-F238E27FC236}">
                  <a16:creationId xmlns:a16="http://schemas.microsoft.com/office/drawing/2014/main" id="{BA6B4B3E-8A11-45B8-880E-4F97F7984D32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6" name="Elipse 155">
              <a:extLst>
                <a:ext uri="{FF2B5EF4-FFF2-40B4-BE49-F238E27FC236}">
                  <a16:creationId xmlns:a16="http://schemas.microsoft.com/office/drawing/2014/main" id="{B448A58B-61B8-489A-AF67-E38312E44381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8" name="Elipse 157">
              <a:extLst>
                <a:ext uri="{FF2B5EF4-FFF2-40B4-BE49-F238E27FC236}">
                  <a16:creationId xmlns:a16="http://schemas.microsoft.com/office/drawing/2014/main" id="{F96FF274-67BF-4BB4-8085-1D458463BA49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6" name="Elipse 165">
              <a:extLst>
                <a:ext uri="{FF2B5EF4-FFF2-40B4-BE49-F238E27FC236}">
                  <a16:creationId xmlns:a16="http://schemas.microsoft.com/office/drawing/2014/main" id="{86EE1A57-ED1A-4ECE-A4F4-18F991815B41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7" name="Elipse 166">
              <a:extLst>
                <a:ext uri="{FF2B5EF4-FFF2-40B4-BE49-F238E27FC236}">
                  <a16:creationId xmlns:a16="http://schemas.microsoft.com/office/drawing/2014/main" id="{940FB912-AFCB-4874-8EA4-9F28749D45D4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4" name="Elipse 173">
              <a:extLst>
                <a:ext uri="{FF2B5EF4-FFF2-40B4-BE49-F238E27FC236}">
                  <a16:creationId xmlns:a16="http://schemas.microsoft.com/office/drawing/2014/main" id="{76150EDE-BE96-4A6F-88A9-D02463779125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7" name="Elipse 176">
              <a:extLst>
                <a:ext uri="{FF2B5EF4-FFF2-40B4-BE49-F238E27FC236}">
                  <a16:creationId xmlns:a16="http://schemas.microsoft.com/office/drawing/2014/main" id="{52D4EF9A-E593-4DE1-96A2-83BE22B86A1F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8" name="Elipse 187">
              <a:extLst>
                <a:ext uri="{FF2B5EF4-FFF2-40B4-BE49-F238E27FC236}">
                  <a16:creationId xmlns:a16="http://schemas.microsoft.com/office/drawing/2014/main" id="{A962CF47-7C6A-48F9-A644-75517FF6D2FE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28583792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13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755422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5800501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1A1915AE-2F75-41B7-A30E-4582BC12BA31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652697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1←1×2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1A1915AE-2F75-41B7-A30E-4582BC12BA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652697" cy="369332"/>
              </a:xfrm>
              <a:prstGeom prst="rect">
                <a:avLst/>
              </a:prstGeom>
              <a:blipFill>
                <a:blip r:embed="rId4"/>
                <a:stretch>
                  <a:fillRect l="-2198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67AC8E75-A6F2-4A11-86FB-A793FBC8881E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1C872C15-19F6-4044-ABA7-7BB974E33CC1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DE80F538-2321-4E01-AF30-03C37A9444A0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305862BB-3AE5-4618-B609-E50E28A39806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D84FB594-11C2-4DBB-9BB8-E4DD63362327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D3357646-E9B4-4B73-AEE6-608A93362DD2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61B0F110-480E-40D6-90A8-64B3C8CEFCA1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5B4B39BF-2A41-466F-87CF-1A8DA3F49106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90CA190C-61EA-4CF1-8A8E-A0020B4FBDE0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D4B02DFF-F5EF-447C-9BC9-4D350F70C1B0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82A467C3-0595-43CA-988B-BC3E9C8965BB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C9D9B01C-DB03-4A0C-BAEF-44C01C6F7556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576645638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14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7672143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5910045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3F1D838C-1B21-4538-9326-4687884350C1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652697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2←2÷2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3F1D838C-1B21-4538-9326-468788435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652697" cy="369332"/>
              </a:xfrm>
              <a:prstGeom prst="rect">
                <a:avLst/>
              </a:prstGeom>
              <a:blipFill>
                <a:blip r:embed="rId4"/>
                <a:stretch>
                  <a:fillRect l="-2198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509BF421-B751-452C-B7B1-25C84377404F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CBC78781-618F-4530-9A19-D7CC05581EE9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6ECF4C98-6E8D-4FA0-8B79-DD6FBD3AE63A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CBF74C66-1C16-474F-994A-CDB749AD7265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AC883489-033F-441F-8387-7C2D9817F8BF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05ABDE65-9DB1-4A69-BC89-AE9DB5D0BA1B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7BB638ED-F446-47EE-A62A-A09334632265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915BA71B-D066-41C6-A67E-177F5FB85AE2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D2E7DA39-5E6C-4341-9D6A-53D8ADD3AC8F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37935635-9A03-4C18-9A14-5EEC2C8A71F5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5E5D4AB0-601A-4372-9E9B-79CB491B3425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25C47597-0A31-483A-8EA3-0206821B3A95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081352774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15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909230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6029116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92C502A0-92FD-4A6B-B56C-1F56915E8A15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1←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2−0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92C502A0-92FD-4A6B-B56C-1F56915E8A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blipFill>
                <a:blip r:embed="rId4"/>
                <a:stretch>
                  <a:fillRect l="-1967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872466A2-FAE9-491D-A69C-705405411376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87C1EBFC-A64F-4D7F-AC7A-C38E7F3961CB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714423FA-9CAC-437C-85A1-BBE3A157E662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12220384-439F-4DB9-94B1-12F7B4A83477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1E982A03-9440-4FCB-B336-2E741A577C6C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310E5487-A9A3-4CF0-AB29-581F3403C6A9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4DDB734A-CE93-4FB4-A533-FF1777F65B41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9CEAEB65-6268-42B8-9965-7869A9F4415C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24A23ECF-D9A3-4436-BB58-98F8F0CF1006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75263A15-9BDB-4C28-ABA9-25F06947FEBE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EF97FAD9-214F-4832-9D76-C4FDE76897A1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0406A4BD-5156-40A9-9703-4E1591D20C1A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425013007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16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203877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6148181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FD79BA3B-C40B-40C6-BF32-4E5F8BC8AF7F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1←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2+3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FD79BA3B-C40B-40C6-BF32-4E5F8BC8AF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blipFill>
                <a:blip r:embed="rId4"/>
                <a:stretch>
                  <a:fillRect l="-1967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2FCAD70C-5913-452C-A53D-E1B9B801676D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6BD44E7E-CDD9-41B7-AE90-FADB29A094BD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3D500533-8387-47EB-92C3-0C3D21B6C534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36EC2A72-4880-4E56-9B99-14AA8972EF74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33FA85A4-87A0-4573-B468-9E0EBE18DD41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B9513232-9F7B-4A9A-AAFE-3275562C5711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87554221-F518-4B3C-A941-D1E016D34529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2AC77453-6A74-438F-AF52-C12D7F1F63E0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B5D76944-21C4-4A91-BCE2-596425343822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E204470A-ECB0-44AA-A43F-6FFE61007D3B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FB59C4FC-EF29-44EE-BBCC-BDE35028DA09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89BBB708-D49E-4E92-99CD-DDC13287B317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37125400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17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091641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6268553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6EA7708C-BDA0-48A8-95E9-8F0D1EDA066A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2040367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𝐶𝐿𝑅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𝑐𝑜𝑛𝑡𝑎𝑑𝑜𝑟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6EA7708C-BDA0-48A8-95E9-8F0D1EDA06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2040367" cy="369332"/>
              </a:xfrm>
              <a:prstGeom prst="rect">
                <a:avLst/>
              </a:prstGeom>
              <a:blipFill>
                <a:blip r:embed="rId4"/>
                <a:stretch>
                  <a:fillRect l="-1786" r="-298" b="-967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B3E16E60-B8F5-40E1-9BD3-9958B2C6DD44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58FB43FC-1E77-4323-9660-6D5B725074CA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1FD4C517-5CAF-4E08-AE74-A7240BEA0533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13778A09-31EB-491D-A7D3-3D3D14A842B5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DB91454D-DFC4-4AAA-AE53-607B26F1A4D7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C2A81E30-6978-4767-99B4-AD9908C6D6BC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C4EBB41B-82B2-4F52-BDE8-FFB70C37F660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B279AA18-13C8-4DCD-ACDF-779C6639ABC7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02A7D14E-8A7F-4174-9A03-FA45A1F30549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C3F84279-A39A-4235-89B6-01CFDCCC19C2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16D4BEAA-41E1-452A-831E-D179208C8E9B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CEF39741-0F72-4AB0-BA37-AD7AE0FF0428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024022479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18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Fim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9CE04EC-4AB8-4B51-A3BF-A1EE8977B106}"/>
              </a:ext>
            </a:extLst>
          </p:cNvPr>
          <p:cNvSpPr txBox="1"/>
          <p:nvPr/>
        </p:nvSpPr>
        <p:spPr>
          <a:xfrm>
            <a:off x="251520" y="3175085"/>
            <a:ext cx="40684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700" dirty="0"/>
              <a:t>spatti@icmc.usp.br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B831C60A-A4FD-42F6-B56C-F813F87E8100}"/>
              </a:ext>
            </a:extLst>
          </p:cNvPr>
          <p:cNvGrpSpPr/>
          <p:nvPr/>
        </p:nvGrpSpPr>
        <p:grpSpPr>
          <a:xfrm>
            <a:off x="4205539" y="1798020"/>
            <a:ext cx="4938461" cy="3863228"/>
            <a:chOff x="4205539" y="1664804"/>
            <a:chExt cx="4938461" cy="3863228"/>
          </a:xfrm>
        </p:grpSpPr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9776A182-BE3D-4D06-8B32-21456BC6A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87" r="14169" b="2647"/>
            <a:stretch/>
          </p:blipFill>
          <p:spPr>
            <a:xfrm>
              <a:off x="4205539" y="1664804"/>
              <a:ext cx="4938461" cy="3596119"/>
            </a:xfrm>
            <a:prstGeom prst="rect">
              <a:avLst/>
            </a:prstGeom>
            <a:ln>
              <a:noFill/>
            </a:ln>
          </p:spPr>
        </p:pic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EC29197E-1693-443E-80B6-0F1C1FEE27D2}"/>
                </a:ext>
              </a:extLst>
            </p:cNvPr>
            <p:cNvSpPr txBox="1"/>
            <p:nvPr/>
          </p:nvSpPr>
          <p:spPr>
            <a:xfrm>
              <a:off x="4205539" y="5192863"/>
              <a:ext cx="4938461" cy="335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GE4Bio – Grupo de Estudos em Sinais Biológicos</a:t>
              </a:r>
            </a:p>
          </p:txBody>
        </p:sp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AB116351-64A4-4745-9D9B-C8BA6811D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32808" y="3031307"/>
              <a:ext cx="1080000" cy="10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9433030"/>
      </p:ext>
    </p:extLst>
  </p:cSld>
  <p:clrMapOvr>
    <a:masterClrMapping/>
  </p:clrMapOvr>
  <p:transition advTm="2000">
    <p:strips dir="r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2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7668736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b="1" i="1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b="1" i="1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b="1" i="1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b="1" i="1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2000" b="1" i="1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b="1" i="1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b="1" i="1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4410634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AEBA86A9-5BDF-431C-A51A-FEA582F93C6F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1←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2+4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AEBA86A9-5BDF-431C-A51A-FEA582F93C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blipFill>
                <a:blip r:embed="rId4"/>
                <a:stretch>
                  <a:fillRect l="-1967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22756798-DFED-4198-BDD4-97E2AF44C3AE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5752577C-FD3C-4066-8AB5-747BA61AAF6B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005C5B27-F01D-490A-9EE3-D19D63C5C9EB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46582AE5-53F2-4250-A0D0-C8D95EE50CD0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F156364D-2BF4-4157-9EAA-63CB2A3682AB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15738383-E26D-4691-8024-C133DA99B6BF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6D1B6A94-0A42-427F-BDD8-D657A9950D98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18369F7F-FEBA-4D9A-8983-2BDC25C24FE6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CB887847-ED89-4848-A08C-721F4C0C104C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0DC5AD7D-BD2E-4F52-B238-CB146653C45D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77CDBB2F-1A7D-429F-A345-2859A4BC22E1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C672E199-8DF1-484C-B2B4-A571D0493A3B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523504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512982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4524936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9EC539D6-E003-4A32-9B37-7735DBD4DACE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643079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2←2×2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9EC539D6-E003-4A32-9B37-7735DBD4DA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643079" cy="369332"/>
              </a:xfrm>
              <a:prstGeom prst="rect">
                <a:avLst/>
              </a:prstGeom>
              <a:blipFill>
                <a:blip r:embed="rId4"/>
                <a:stretch>
                  <a:fillRect l="-2214" r="-369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51" name="Agrupar 150">
            <a:extLst>
              <a:ext uri="{FF2B5EF4-FFF2-40B4-BE49-F238E27FC236}">
                <a16:creationId xmlns:a16="http://schemas.microsoft.com/office/drawing/2014/main" id="{CB5317BC-A7B1-4661-9C68-C6DE2BD37752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52" name="Retângulo 151">
              <a:extLst>
                <a:ext uri="{FF2B5EF4-FFF2-40B4-BE49-F238E27FC236}">
                  <a16:creationId xmlns:a16="http://schemas.microsoft.com/office/drawing/2014/main" id="{D2A143AB-72FE-42C9-BF49-9B084C7BFF9B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53" name="Elipse 152">
              <a:extLst>
                <a:ext uri="{FF2B5EF4-FFF2-40B4-BE49-F238E27FC236}">
                  <a16:creationId xmlns:a16="http://schemas.microsoft.com/office/drawing/2014/main" id="{9D0F59DA-027C-43ED-8381-4A8D3678D225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4" name="Elipse 153">
              <a:extLst>
                <a:ext uri="{FF2B5EF4-FFF2-40B4-BE49-F238E27FC236}">
                  <a16:creationId xmlns:a16="http://schemas.microsoft.com/office/drawing/2014/main" id="{CF172CFF-36F2-4B21-9BA6-1FE802268B40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5" name="Elipse 154">
              <a:extLst>
                <a:ext uri="{FF2B5EF4-FFF2-40B4-BE49-F238E27FC236}">
                  <a16:creationId xmlns:a16="http://schemas.microsoft.com/office/drawing/2014/main" id="{E7A6CDCA-CACE-4CEA-AA8B-6A072A617A59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6" name="Elipse 155">
              <a:extLst>
                <a:ext uri="{FF2B5EF4-FFF2-40B4-BE49-F238E27FC236}">
                  <a16:creationId xmlns:a16="http://schemas.microsoft.com/office/drawing/2014/main" id="{7A0D4447-5D71-42C6-8162-1BA2BF05435D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8" name="Elipse 157">
              <a:extLst>
                <a:ext uri="{FF2B5EF4-FFF2-40B4-BE49-F238E27FC236}">
                  <a16:creationId xmlns:a16="http://schemas.microsoft.com/office/drawing/2014/main" id="{5A7E958A-A7FC-4972-9107-1E2DAA9CC037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6" name="Elipse 165">
              <a:extLst>
                <a:ext uri="{FF2B5EF4-FFF2-40B4-BE49-F238E27FC236}">
                  <a16:creationId xmlns:a16="http://schemas.microsoft.com/office/drawing/2014/main" id="{A6CF5B43-C5EF-4B75-B5A1-DB684305B4E7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7" name="Elipse 166">
              <a:extLst>
                <a:ext uri="{FF2B5EF4-FFF2-40B4-BE49-F238E27FC236}">
                  <a16:creationId xmlns:a16="http://schemas.microsoft.com/office/drawing/2014/main" id="{85D7BD1C-3272-4AA2-B590-DAE27493C25A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4" name="Elipse 173">
              <a:extLst>
                <a:ext uri="{FF2B5EF4-FFF2-40B4-BE49-F238E27FC236}">
                  <a16:creationId xmlns:a16="http://schemas.microsoft.com/office/drawing/2014/main" id="{639F44A2-5187-4D43-AD39-DD2B3BD007FB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7" name="Elipse 176">
              <a:extLst>
                <a:ext uri="{FF2B5EF4-FFF2-40B4-BE49-F238E27FC236}">
                  <a16:creationId xmlns:a16="http://schemas.microsoft.com/office/drawing/2014/main" id="{DA9CBDB9-8F1D-48DB-949D-FF900CB51E66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8" name="Elipse 187">
              <a:extLst>
                <a:ext uri="{FF2B5EF4-FFF2-40B4-BE49-F238E27FC236}">
                  <a16:creationId xmlns:a16="http://schemas.microsoft.com/office/drawing/2014/main" id="{54BE0FC2-261E-4010-81A5-9CDDD30EC4EB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90185031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7366062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4639245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60614B0F-13B7-481D-8EC7-7DE1E45603A9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838645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1←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2−1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60614B0F-13B7-481D-8EC7-7DE1E45603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838645" cy="369332"/>
              </a:xfrm>
              <a:prstGeom prst="rect">
                <a:avLst/>
              </a:prstGeom>
              <a:blipFill>
                <a:blip r:embed="rId4"/>
                <a:stretch>
                  <a:fillRect l="-1980" r="-660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AFFC43E3-03CC-4D41-8ABD-184C0A722AEA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69165606-10E8-4F93-9D00-697FC4883272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AA1DCC1F-C065-4701-BE0C-ABA7F4E33CBB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02806498-09D8-4BDD-9B4A-EF2AD81B7247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3ECB6E65-14C6-496E-A825-3B0886A884F6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E938338C-5D10-4BA7-AAE5-5C477D580322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0F86D480-B383-4E65-B320-DDDF1F9CE3D7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D705931A-B785-4ABB-947B-F4D56BE28949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027475E1-6CD8-4C44-98B8-9A892B049DA1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AC244570-D51E-4221-8A84-8E8B145B8E78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813DB1D1-D8D7-4FFF-91CB-9DD9E7606A73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404AA652-3B99-48E3-81B9-9E309479ACB9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469701820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172389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4751622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2832C7F8-D6F7-440B-A220-0F935865753C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643079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1←5÷2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2832C7F8-D6F7-440B-A220-0F93586575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643079" cy="369332"/>
              </a:xfrm>
              <a:prstGeom prst="rect">
                <a:avLst/>
              </a:prstGeom>
              <a:blipFill>
                <a:blip r:embed="rId4"/>
                <a:stretch>
                  <a:fillRect l="-2214" r="-738" b="-9677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AD91DA66-4508-4337-BD9B-B4C8EEEC4248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D77F0145-01C4-4BBA-A70B-8E77D440715A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121F786D-48D2-4E88-8142-261DD4916C3E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69F9A5FD-722B-4225-A8C6-AD9496785352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D1B3266B-6522-4032-8CB1-54A09219D666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4AB1EBAB-2A56-4E05-BD56-88F47FD98394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B001B3E2-197F-4F54-85F5-501AFCBBBA75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D2E60D4B-4BB5-4E8C-A8F4-1797456D649F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330E3C50-C9DD-46D2-9E03-5986828FD3BC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E821F3D1-8F9D-4C72-A7DC-F9B02DC5F1F9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37042FA4-70E6-41E2-8820-BA894020B65D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FAAA18D7-689F-43A8-B05C-4B3E8343DAEF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398213033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3764809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4875455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01D992A2-5488-4000-BA1B-E1F8308605CD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2←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1+2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01D992A2-5488-4000-BA1B-E1F8308605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blipFill>
                <a:blip r:embed="rId4"/>
                <a:stretch>
                  <a:fillRect l="-1967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DD150F66-1C16-4470-AA0F-66D68BF69705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FA2EACB0-B47B-449C-AA71-E7A504057707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46C48C45-5839-487D-B6F6-5986EAF5A506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CE0E4DAA-0C16-47DD-9B11-7AF385A4C7BE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AE01050C-B150-42C8-AA5F-AF9586602350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B32ADE11-BAE1-4C68-829D-5BFB0DFB5FD2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E4004C4C-4706-4EEA-87AC-DBFEF88A7609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2EC1F370-1927-410D-9657-91287742BCA2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24DF5996-80AE-477E-BFE0-57EB7D4592D6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500D4A20-BDF2-4781-8562-B5A17DE949F8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B5BDB906-3599-48CE-8309-83F6B84843AF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8D9B00B6-273C-402D-BDB7-CF5DDD8177E1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59304739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291844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4984996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211EBDD1-BD27-4971-BD29-7EF36584643D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1←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2+2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211EBDD1-BD27-4971-BD29-7EF3658464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blipFill>
                <a:blip r:embed="rId4"/>
                <a:stretch>
                  <a:fillRect l="-1967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74F70943-0FC9-4A8B-95A1-37A7E4D28AF9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3CF7F328-6F93-467D-9089-E2D5A46E0A50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35975CA0-A016-4FAE-A571-33817175BF4C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84134D53-CB57-406C-9169-0D1ECF67083A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BE553762-017C-4298-B60E-89CB3AC494AE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3052F82D-C20E-49C0-9DBD-3FA351654B54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9840E3FC-B494-4F3E-B6EB-40BFFDD0F684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FEFEB413-E8DA-4CFA-9736-B95DF1DBA685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30755CDA-0ADA-4C2C-BA3A-9F9A8F2ABA5B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FFB5F534-F86D-40D7-8477-B6966FA12830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BD9D090A-30E0-41EC-9F9B-4EAFC3D5EA55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FA3EEFBF-9769-47B7-9C42-EB6DE306CAF3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600998805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5108723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5104067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2831CB59-10B2-4A93-B95B-D473F8B5B463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2←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1+3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1" name="CaixaDeTexto 120">
                <a:extLst>
                  <a:ext uri="{FF2B5EF4-FFF2-40B4-BE49-F238E27FC236}">
                    <a16:creationId xmlns:a16="http://schemas.microsoft.com/office/drawing/2014/main" id="{2831CB59-10B2-4A93-B95B-D473F8B5B4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848263" cy="369332"/>
              </a:xfrm>
              <a:prstGeom prst="rect">
                <a:avLst/>
              </a:prstGeom>
              <a:blipFill>
                <a:blip r:embed="rId4"/>
                <a:stretch>
                  <a:fillRect l="-1967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6" name="Agrupar 125">
            <a:extLst>
              <a:ext uri="{FF2B5EF4-FFF2-40B4-BE49-F238E27FC236}">
                <a16:creationId xmlns:a16="http://schemas.microsoft.com/office/drawing/2014/main" id="{7E779AF1-75D1-46D7-932E-1B1ED6A81BB9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39B7A147-2EB9-4187-9A58-47C4DA5B4D56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E336C967-712A-4766-8039-42572705958E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75549FE9-35E8-483B-88A7-FB8EC3D02566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5A94B245-8472-4AE6-9E5E-C75119BACC0D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BE07847C-9696-4782-B6A9-9A7ECD315E04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E47B2423-A59B-4849-87E0-289A5CC9B136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F995316A-E700-4CAE-BDB5-AB8DC48C58F1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ECF23DA9-F2B6-4CF0-9C38-57764119B44E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D812BACA-6E1F-44BD-9C1E-32A07D1AFB2C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EDA63169-95CC-4F0D-A697-294C3305E3D8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9403BD86-A37F-4460-B08A-453D2218E103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656920610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Conector: Angulado 231">
            <a:extLst>
              <a:ext uri="{FF2B5EF4-FFF2-40B4-BE49-F238E27FC236}">
                <a16:creationId xmlns:a16="http://schemas.microsoft.com/office/drawing/2014/main" id="{81A2FF33-1C28-4CC2-B628-4E9A42C9BE89}"/>
              </a:ext>
            </a:extLst>
          </p:cNvPr>
          <p:cNvCxnSpPr>
            <a:cxnSpLocks/>
          </p:cNvCxnSpPr>
          <p:nvPr/>
        </p:nvCxnSpPr>
        <p:spPr>
          <a:xfrm>
            <a:off x="2773751" y="2173946"/>
            <a:ext cx="466101" cy="0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8" name="Espaço Reservado para Número de Slide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31675C6E-DEEB-4E59-8279-38F3E8D785DA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5" name="CaixaDeTexto 25"/>
          <p:cNvSpPr txBox="1">
            <a:spLocks noChangeArrowheads="1"/>
          </p:cNvSpPr>
          <p:nvPr/>
        </p:nvSpPr>
        <p:spPr bwMode="auto">
          <a:xfrm>
            <a:off x="3166999" y="91356"/>
            <a:ext cx="5977002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</a:rPr>
              <a:t>Memória 2</a:t>
            </a:r>
          </a:p>
        </p:txBody>
      </p:sp>
      <p:cxnSp>
        <p:nvCxnSpPr>
          <p:cNvPr id="46" name="Conector: Angulado 45">
            <a:extLst>
              <a:ext uri="{FF2B5EF4-FFF2-40B4-BE49-F238E27FC236}">
                <a16:creationId xmlns:a16="http://schemas.microsoft.com/office/drawing/2014/main" id="{2FE55290-0FEF-42AF-BB9E-73C82544A74D}"/>
              </a:ext>
            </a:extLst>
          </p:cNvPr>
          <p:cNvCxnSpPr>
            <a:cxnSpLocks/>
            <a:stCxn id="89" idx="3"/>
            <a:endCxn id="20" idx="0"/>
          </p:cNvCxnSpPr>
          <p:nvPr/>
        </p:nvCxnSpPr>
        <p:spPr>
          <a:xfrm>
            <a:off x="5076056" y="2175851"/>
            <a:ext cx="397946" cy="1456451"/>
          </a:xfrm>
          <a:prstGeom prst="bentConnector2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do 121">
            <a:extLst>
              <a:ext uri="{FF2B5EF4-FFF2-40B4-BE49-F238E27FC236}">
                <a16:creationId xmlns:a16="http://schemas.microsoft.com/office/drawing/2014/main" id="{E53C733B-B3D6-4E8A-9118-6C80B73E3C95}"/>
              </a:ext>
            </a:extLst>
          </p:cNvPr>
          <p:cNvCxnSpPr>
            <a:cxnSpLocks/>
            <a:stCxn id="113" idx="3"/>
            <a:endCxn id="124" idx="0"/>
          </p:cNvCxnSpPr>
          <p:nvPr/>
        </p:nvCxnSpPr>
        <p:spPr>
          <a:xfrm>
            <a:off x="1412740" y="1160748"/>
            <a:ext cx="2747398" cy="432048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Conector: Angulado 169">
            <a:extLst>
              <a:ext uri="{FF2B5EF4-FFF2-40B4-BE49-F238E27FC236}">
                <a16:creationId xmlns:a16="http://schemas.microsoft.com/office/drawing/2014/main" id="{E71389B6-7270-443A-B3E1-7C366D52E89C}"/>
              </a:ext>
            </a:extLst>
          </p:cNvPr>
          <p:cNvCxnSpPr>
            <a:cxnSpLocks/>
            <a:stCxn id="184" idx="2"/>
            <a:endCxn id="60" idx="0"/>
          </p:cNvCxnSpPr>
          <p:nvPr/>
        </p:nvCxnSpPr>
        <p:spPr>
          <a:xfrm rot="5400000" flipH="1">
            <a:off x="5833859" y="4493633"/>
            <a:ext cx="2821034" cy="1098372"/>
          </a:xfrm>
          <a:prstGeom prst="bentConnector5">
            <a:avLst>
              <a:gd name="adj1" fmla="val -8103"/>
              <a:gd name="adj2" fmla="val -108572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Conector: Angulado 195">
            <a:extLst>
              <a:ext uri="{FF2B5EF4-FFF2-40B4-BE49-F238E27FC236}">
                <a16:creationId xmlns:a16="http://schemas.microsoft.com/office/drawing/2014/main" id="{72023F6D-2ECA-46D4-9F61-E391A6A03217}"/>
              </a:ext>
            </a:extLst>
          </p:cNvPr>
          <p:cNvCxnSpPr>
            <a:cxnSpLocks/>
            <a:stCxn id="164" idx="2"/>
            <a:endCxn id="60" idx="0"/>
          </p:cNvCxnSpPr>
          <p:nvPr/>
        </p:nvCxnSpPr>
        <p:spPr>
          <a:xfrm rot="5400000" flipH="1" flipV="1">
            <a:off x="4124067" y="3882213"/>
            <a:ext cx="2821034" cy="2321212"/>
          </a:xfrm>
          <a:prstGeom prst="bentConnector5">
            <a:avLst>
              <a:gd name="adj1" fmla="val -8103"/>
              <a:gd name="adj2" fmla="val 198819"/>
              <a:gd name="adj3" fmla="val 132285"/>
            </a:avLst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: Angulado 201">
            <a:extLst>
              <a:ext uri="{FF2B5EF4-FFF2-40B4-BE49-F238E27FC236}">
                <a16:creationId xmlns:a16="http://schemas.microsoft.com/office/drawing/2014/main" id="{A457F34A-92E8-4810-B01F-5E9249F69C1C}"/>
              </a:ext>
            </a:extLst>
          </p:cNvPr>
          <p:cNvCxnSpPr>
            <a:cxnSpLocks/>
            <a:stCxn id="134" idx="1"/>
            <a:endCxn id="102" idx="2"/>
          </p:cNvCxnSpPr>
          <p:nvPr/>
        </p:nvCxnSpPr>
        <p:spPr>
          <a:xfrm rot="10800000">
            <a:off x="2001222" y="2554300"/>
            <a:ext cx="181345" cy="1251106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Conector: Angulado 204">
            <a:extLst>
              <a:ext uri="{FF2B5EF4-FFF2-40B4-BE49-F238E27FC236}">
                <a16:creationId xmlns:a16="http://schemas.microsoft.com/office/drawing/2014/main" id="{E9287940-F662-4100-A610-D7740F5DE797}"/>
              </a:ext>
            </a:extLst>
          </p:cNvPr>
          <p:cNvCxnSpPr>
            <a:cxnSpLocks/>
            <a:stCxn id="131" idx="3"/>
            <a:endCxn id="68" idx="1"/>
          </p:cNvCxnSpPr>
          <p:nvPr/>
        </p:nvCxnSpPr>
        <p:spPr>
          <a:xfrm>
            <a:off x="4021005" y="3805406"/>
            <a:ext cx="1142872" cy="382927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: Angulado 207">
            <a:extLst>
              <a:ext uri="{FF2B5EF4-FFF2-40B4-BE49-F238E27FC236}">
                <a16:creationId xmlns:a16="http://schemas.microsoft.com/office/drawing/2014/main" id="{98648688-4893-47DA-AF05-AD9EDFA1DC44}"/>
              </a:ext>
            </a:extLst>
          </p:cNvPr>
          <p:cNvCxnSpPr>
            <a:cxnSpLocks/>
            <a:stCxn id="95" idx="2"/>
            <a:endCxn id="140" idx="0"/>
          </p:cNvCxnSpPr>
          <p:nvPr/>
        </p:nvCxnSpPr>
        <p:spPr>
          <a:xfrm rot="5400000">
            <a:off x="3296774" y="2559207"/>
            <a:ext cx="670360" cy="1056369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Conector: Angulado 210">
            <a:extLst>
              <a:ext uri="{FF2B5EF4-FFF2-40B4-BE49-F238E27FC236}">
                <a16:creationId xmlns:a16="http://schemas.microsoft.com/office/drawing/2014/main" id="{ECD3F82C-26A4-4F38-B2A8-1819BC51FADE}"/>
              </a:ext>
            </a:extLst>
          </p:cNvPr>
          <p:cNvCxnSpPr>
            <a:cxnSpLocks/>
            <a:stCxn id="137" idx="2"/>
            <a:endCxn id="172" idx="0"/>
          </p:cNvCxnSpPr>
          <p:nvPr/>
        </p:nvCxnSpPr>
        <p:spPr>
          <a:xfrm rot="16200000" flipH="1">
            <a:off x="3349793" y="3939413"/>
            <a:ext cx="1504841" cy="199688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: Angulado 213">
            <a:extLst>
              <a:ext uri="{FF2B5EF4-FFF2-40B4-BE49-F238E27FC236}">
                <a16:creationId xmlns:a16="http://schemas.microsoft.com/office/drawing/2014/main" id="{D30F965C-B6DC-450C-8C58-9514B28CE446}"/>
              </a:ext>
            </a:extLst>
          </p:cNvPr>
          <p:cNvCxnSpPr>
            <a:cxnSpLocks/>
            <a:stCxn id="137" idx="2"/>
            <a:endCxn id="190" idx="0"/>
          </p:cNvCxnSpPr>
          <p:nvPr/>
        </p:nvCxnSpPr>
        <p:spPr>
          <a:xfrm rot="16200000" flipH="1">
            <a:off x="5059585" y="2229621"/>
            <a:ext cx="1504841" cy="5416472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ector: Angulado 216">
            <a:extLst>
              <a:ext uri="{FF2B5EF4-FFF2-40B4-BE49-F238E27FC236}">
                <a16:creationId xmlns:a16="http://schemas.microsoft.com/office/drawing/2014/main" id="{96E407AF-E070-4955-8E40-6537B7CB55B2}"/>
              </a:ext>
            </a:extLst>
          </p:cNvPr>
          <p:cNvCxnSpPr>
            <a:cxnSpLocks/>
            <a:stCxn id="116" idx="1"/>
            <a:endCxn id="162" idx="0"/>
          </p:cNvCxnSpPr>
          <p:nvPr/>
        </p:nvCxnSpPr>
        <p:spPr>
          <a:xfrm rot="10800000" flipH="1" flipV="1">
            <a:off x="395535" y="1160748"/>
            <a:ext cx="3262861" cy="4529530"/>
          </a:xfrm>
          <a:prstGeom prst="bentConnector4">
            <a:avLst>
              <a:gd name="adj1" fmla="val -7006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: Angulado 221">
            <a:extLst>
              <a:ext uri="{FF2B5EF4-FFF2-40B4-BE49-F238E27FC236}">
                <a16:creationId xmlns:a16="http://schemas.microsoft.com/office/drawing/2014/main" id="{5715F8C6-656F-4D19-8F89-B89F9CCF1C77}"/>
              </a:ext>
            </a:extLst>
          </p:cNvPr>
          <p:cNvCxnSpPr>
            <a:cxnSpLocks/>
            <a:stCxn id="116" idx="1"/>
            <a:endCxn id="182" idx="0"/>
          </p:cNvCxnSpPr>
          <p:nvPr/>
        </p:nvCxnSpPr>
        <p:spPr>
          <a:xfrm rot="10800000" flipH="1" flipV="1">
            <a:off x="395535" y="1160748"/>
            <a:ext cx="6682445" cy="4529530"/>
          </a:xfrm>
          <a:prstGeom prst="bentConnector4">
            <a:avLst>
              <a:gd name="adj1" fmla="val -3421"/>
              <a:gd name="adj2" fmla="val 8872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: Angulado 227">
            <a:extLst>
              <a:ext uri="{FF2B5EF4-FFF2-40B4-BE49-F238E27FC236}">
                <a16:creationId xmlns:a16="http://schemas.microsoft.com/office/drawing/2014/main" id="{BF9FC568-50B5-4C87-A5CC-D99A4D8E5C52}"/>
              </a:ext>
            </a:extLst>
          </p:cNvPr>
          <p:cNvCxnSpPr>
            <a:cxnSpLocks/>
            <a:stCxn id="119" idx="2"/>
            <a:endCxn id="108" idx="1"/>
          </p:cNvCxnSpPr>
          <p:nvPr/>
        </p:nvCxnSpPr>
        <p:spPr>
          <a:xfrm rot="16200000" flipH="1">
            <a:off x="752405" y="1702723"/>
            <a:ext cx="621585" cy="320861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: Angulado 238">
            <a:extLst>
              <a:ext uri="{FF2B5EF4-FFF2-40B4-BE49-F238E27FC236}">
                <a16:creationId xmlns:a16="http://schemas.microsoft.com/office/drawing/2014/main" id="{B7AAE2D6-5B85-4079-954B-57830DA70513}"/>
              </a:ext>
            </a:extLst>
          </p:cNvPr>
          <p:cNvCxnSpPr>
            <a:cxnSpLocks/>
            <a:stCxn id="64" idx="2"/>
            <a:endCxn id="168" idx="3"/>
          </p:cNvCxnSpPr>
          <p:nvPr/>
        </p:nvCxnSpPr>
        <p:spPr>
          <a:xfrm rot="5400000">
            <a:off x="5105176" y="5091118"/>
            <a:ext cx="1331143" cy="631725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: Angulado 242">
            <a:extLst>
              <a:ext uri="{FF2B5EF4-FFF2-40B4-BE49-F238E27FC236}">
                <a16:creationId xmlns:a16="http://schemas.microsoft.com/office/drawing/2014/main" id="{0962E4B9-AC8C-45BE-9601-38CD57C0CC36}"/>
              </a:ext>
            </a:extLst>
          </p:cNvPr>
          <p:cNvCxnSpPr>
            <a:cxnSpLocks/>
            <a:stCxn id="64" idx="2"/>
            <a:endCxn id="186" idx="1"/>
          </p:cNvCxnSpPr>
          <p:nvPr/>
        </p:nvCxnSpPr>
        <p:spPr>
          <a:xfrm rot="16200000" flipH="1">
            <a:off x="5733298" y="5094719"/>
            <a:ext cx="1331143" cy="624521"/>
          </a:xfrm>
          <a:prstGeom prst="bentConnector2">
            <a:avLst/>
          </a:prstGeom>
          <a:ln w="571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06" name="Agrupar 4105">
            <a:extLst>
              <a:ext uri="{FF2B5EF4-FFF2-40B4-BE49-F238E27FC236}">
                <a16:creationId xmlns:a16="http://schemas.microsoft.com/office/drawing/2014/main" id="{5CD634CC-CEC3-4826-AF83-64F1BBB75337}"/>
              </a:ext>
            </a:extLst>
          </p:cNvPr>
          <p:cNvGrpSpPr/>
          <p:nvPr/>
        </p:nvGrpSpPr>
        <p:grpSpPr>
          <a:xfrm>
            <a:off x="3240511" y="1592796"/>
            <a:ext cx="1835545" cy="1159415"/>
            <a:chOff x="2884502" y="1766828"/>
            <a:chExt cx="1835545" cy="1159415"/>
          </a:xfrm>
        </p:grpSpPr>
        <p:grpSp>
          <p:nvGrpSpPr>
            <p:cNvPr id="123" name="Agrupar 122">
              <a:extLst>
                <a:ext uri="{FF2B5EF4-FFF2-40B4-BE49-F238E27FC236}">
                  <a16:creationId xmlns:a16="http://schemas.microsoft.com/office/drawing/2014/main" id="{F0A78862-124D-474B-BC94-076FCF6E984D}"/>
                </a:ext>
              </a:extLst>
            </p:cNvPr>
            <p:cNvGrpSpPr/>
            <p:nvPr/>
          </p:nvGrpSpPr>
          <p:grpSpPr>
            <a:xfrm>
              <a:off x="3714119" y="1766828"/>
              <a:ext cx="180020" cy="137993"/>
              <a:chOff x="5652120" y="3491425"/>
              <a:chExt cx="180020" cy="137993"/>
            </a:xfrm>
          </p:grpSpPr>
          <p:sp>
            <p:nvSpPr>
              <p:cNvPr id="124" name="Retângulo 123">
                <a:extLst>
                  <a:ext uri="{FF2B5EF4-FFF2-40B4-BE49-F238E27FC236}">
                    <a16:creationId xmlns:a16="http://schemas.microsoft.com/office/drawing/2014/main" id="{DD24C8E9-B9C8-45B1-BEC4-6232F213E423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5" name="Retângulo 124">
                <a:extLst>
                  <a:ext uri="{FF2B5EF4-FFF2-40B4-BE49-F238E27FC236}">
                    <a16:creationId xmlns:a16="http://schemas.microsoft.com/office/drawing/2014/main" id="{49DD79A4-6C55-4C8D-AA43-D0DB98B6EBF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88" name="Agrupar 87">
              <a:extLst>
                <a:ext uri="{FF2B5EF4-FFF2-40B4-BE49-F238E27FC236}">
                  <a16:creationId xmlns:a16="http://schemas.microsoft.com/office/drawing/2014/main" id="{0CC834F5-AB3D-4A9F-9539-0BF0E8AEEF5F}"/>
                </a:ext>
              </a:extLst>
            </p:cNvPr>
            <p:cNvGrpSpPr/>
            <p:nvPr/>
          </p:nvGrpSpPr>
          <p:grpSpPr>
            <a:xfrm>
              <a:off x="4583247" y="2259883"/>
              <a:ext cx="136800" cy="180000"/>
              <a:chOff x="4301980" y="4156042"/>
              <a:chExt cx="136800" cy="180000"/>
            </a:xfrm>
          </p:grpSpPr>
          <p:sp>
            <p:nvSpPr>
              <p:cNvPr id="89" name="Retângulo 88">
                <a:extLst>
                  <a:ext uri="{FF2B5EF4-FFF2-40B4-BE49-F238E27FC236}">
                    <a16:creationId xmlns:a16="http://schemas.microsoft.com/office/drawing/2014/main" id="{0019AFBD-36B8-478F-A853-B04B27E508EF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0" name="Retângulo 89">
                <a:extLst>
                  <a:ext uri="{FF2B5EF4-FFF2-40B4-BE49-F238E27FC236}">
                    <a16:creationId xmlns:a16="http://schemas.microsoft.com/office/drawing/2014/main" id="{4EF7D6A7-F92F-44DA-9808-4FE5F5951EF2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1" name="Agrupar 90">
              <a:extLst>
                <a:ext uri="{FF2B5EF4-FFF2-40B4-BE49-F238E27FC236}">
                  <a16:creationId xmlns:a16="http://schemas.microsoft.com/office/drawing/2014/main" id="{FE8517BD-19BC-47CE-BDC6-5E43548F4A9A}"/>
                </a:ext>
              </a:extLst>
            </p:cNvPr>
            <p:cNvGrpSpPr/>
            <p:nvPr/>
          </p:nvGrpSpPr>
          <p:grpSpPr>
            <a:xfrm>
              <a:off x="2884502" y="2259883"/>
              <a:ext cx="136800" cy="180000"/>
              <a:chOff x="4301980" y="4156042"/>
              <a:chExt cx="136800" cy="180000"/>
            </a:xfrm>
          </p:grpSpPr>
          <p:sp>
            <p:nvSpPr>
              <p:cNvPr id="92" name="Retângulo 91">
                <a:extLst>
                  <a:ext uri="{FF2B5EF4-FFF2-40B4-BE49-F238E27FC236}">
                    <a16:creationId xmlns:a16="http://schemas.microsoft.com/office/drawing/2014/main" id="{0DAA76FC-0A29-4F0B-B903-F63E211F70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3" name="Retângulo 92">
                <a:extLst>
                  <a:ext uri="{FF2B5EF4-FFF2-40B4-BE49-F238E27FC236}">
                    <a16:creationId xmlns:a16="http://schemas.microsoft.com/office/drawing/2014/main" id="{2CAAF0EE-AE5E-4DDA-B5A0-3EA41BF50C95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94" name="Agrupar 93">
              <a:extLst>
                <a:ext uri="{FF2B5EF4-FFF2-40B4-BE49-F238E27FC236}">
                  <a16:creationId xmlns:a16="http://schemas.microsoft.com/office/drawing/2014/main" id="{0AC707F1-4273-40BF-B830-3E07733884EC}"/>
                </a:ext>
              </a:extLst>
            </p:cNvPr>
            <p:cNvGrpSpPr/>
            <p:nvPr/>
          </p:nvGrpSpPr>
          <p:grpSpPr>
            <a:xfrm>
              <a:off x="3714119" y="2788250"/>
              <a:ext cx="180020" cy="137993"/>
              <a:chOff x="5652120" y="3491425"/>
              <a:chExt cx="180020" cy="137993"/>
            </a:xfrm>
          </p:grpSpPr>
          <p:sp>
            <p:nvSpPr>
              <p:cNvPr id="95" name="Retângulo 94">
                <a:extLst>
                  <a:ext uri="{FF2B5EF4-FFF2-40B4-BE49-F238E27FC236}">
                    <a16:creationId xmlns:a16="http://schemas.microsoft.com/office/drawing/2014/main" id="{AEFED8E0-337E-467A-A033-B21354AE717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6" name="Retângulo 95">
                <a:extLst>
                  <a:ext uri="{FF2B5EF4-FFF2-40B4-BE49-F238E27FC236}">
                    <a16:creationId xmlns:a16="http://schemas.microsoft.com/office/drawing/2014/main" id="{3C733063-5978-4AD7-AA15-921792E05DD3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Fluxograma: Disco Magnético 6">
              <a:extLst>
                <a:ext uri="{FF2B5EF4-FFF2-40B4-BE49-F238E27FC236}">
                  <a16:creationId xmlns:a16="http://schemas.microsoft.com/office/drawing/2014/main" id="{A50BEE36-E11E-4093-A67E-A954EA095B71}"/>
                </a:ext>
              </a:extLst>
            </p:cNvPr>
            <p:cNvSpPr/>
            <p:nvPr/>
          </p:nvSpPr>
          <p:spPr>
            <a:xfrm>
              <a:off x="2976037" y="1863829"/>
              <a:ext cx="1656184" cy="972108"/>
            </a:xfrm>
            <a:prstGeom prst="flowChartMagneticDisk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ROM</a:t>
              </a:r>
            </a:p>
            <a:p>
              <a:pPr algn="ctr"/>
              <a:r>
                <a:rPr lang="pt-BR" sz="14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256x16</a:t>
              </a:r>
            </a:p>
          </p:txBody>
        </p:sp>
      </p:grpSp>
      <p:grpSp>
        <p:nvGrpSpPr>
          <p:cNvPr id="4100" name="Agrupar 4099">
            <a:extLst>
              <a:ext uri="{FF2B5EF4-FFF2-40B4-BE49-F238E27FC236}">
                <a16:creationId xmlns:a16="http://schemas.microsoft.com/office/drawing/2014/main" id="{72C1C6A1-A72F-49BA-90C6-FAC2BF02DB77}"/>
              </a:ext>
            </a:extLst>
          </p:cNvPr>
          <p:cNvGrpSpPr/>
          <p:nvPr/>
        </p:nvGrpSpPr>
        <p:grpSpPr>
          <a:xfrm>
            <a:off x="5038159" y="3379420"/>
            <a:ext cx="2094734" cy="1361989"/>
            <a:chOff x="4966151" y="3343416"/>
            <a:chExt cx="2094734" cy="1361989"/>
          </a:xfrm>
        </p:grpSpPr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2037A44-C969-4022-A59C-F4BC08BDF864}"/>
                </a:ext>
              </a:extLst>
            </p:cNvPr>
            <p:cNvSpPr txBox="1"/>
            <p:nvPr/>
          </p:nvSpPr>
          <p:spPr>
            <a:xfrm>
              <a:off x="4966151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823634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65FDC44C-6437-4892-95C2-844158F4FD93}"/>
                </a:ext>
              </a:extLst>
            </p:cNvPr>
            <p:cNvSpPr txBox="1"/>
            <p:nvPr/>
          </p:nvSpPr>
          <p:spPr>
            <a:xfrm>
              <a:off x="6691873" y="3343416"/>
              <a:ext cx="3690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rgbClr val="1F497D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800AA881-BD46-47DC-B21C-D056EA361AD5}"/>
                </a:ext>
              </a:extLst>
            </p:cNvPr>
            <p:cNvGrpSpPr/>
            <p:nvPr/>
          </p:nvGrpSpPr>
          <p:grpSpPr>
            <a:xfrm>
              <a:off x="5091869" y="4062329"/>
              <a:ext cx="136800" cy="180000"/>
              <a:chOff x="4301980" y="4156042"/>
              <a:chExt cx="136800" cy="180000"/>
            </a:xfrm>
          </p:grpSpPr>
          <p:sp>
            <p:nvSpPr>
              <p:cNvPr id="68" name="Retângulo 67">
                <a:extLst>
                  <a:ext uri="{FF2B5EF4-FFF2-40B4-BE49-F238E27FC236}">
                    <a16:creationId xmlns:a16="http://schemas.microsoft.com/office/drawing/2014/main" id="{00B3F82B-1160-4AD9-B2D7-0B42BEAB6FD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9" name="Retângulo 68">
                <a:extLst>
                  <a:ext uri="{FF2B5EF4-FFF2-40B4-BE49-F238E27FC236}">
                    <a16:creationId xmlns:a16="http://schemas.microsoft.com/office/drawing/2014/main" id="{1B44EF23-7BD4-4C6F-A1B8-F498B032316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3" name="Agrupar 62">
              <a:extLst>
                <a:ext uri="{FF2B5EF4-FFF2-40B4-BE49-F238E27FC236}">
                  <a16:creationId xmlns:a16="http://schemas.microsoft.com/office/drawing/2014/main" id="{80D84888-7C50-4D75-8926-A31DEDB3E428}"/>
                </a:ext>
              </a:extLst>
            </p:cNvPr>
            <p:cNvGrpSpPr/>
            <p:nvPr/>
          </p:nvGrpSpPr>
          <p:grpSpPr>
            <a:xfrm>
              <a:off x="5924591" y="4567412"/>
              <a:ext cx="180020" cy="137993"/>
              <a:chOff x="5652120" y="3491425"/>
              <a:chExt cx="180020" cy="137993"/>
            </a:xfrm>
          </p:grpSpPr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19483796-2EFA-4BE3-B77E-C0E7120BB4D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6124B297-522D-4C16-A34C-75A1E5C2353B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5675CB8E-B128-4614-B42D-66DA859C08B6}"/>
                </a:ext>
              </a:extLst>
            </p:cNvPr>
            <p:cNvGrpSpPr/>
            <p:nvPr/>
          </p:nvGrpSpPr>
          <p:grpSpPr>
            <a:xfrm>
              <a:off x="6533172" y="3596298"/>
              <a:ext cx="180020" cy="137993"/>
              <a:chOff x="5652120" y="3491425"/>
              <a:chExt cx="180020" cy="137993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8673F044-74C9-43B9-9312-64324F70EB6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2" name="Retângulo 61">
                <a:extLst>
                  <a:ext uri="{FF2B5EF4-FFF2-40B4-BE49-F238E27FC236}">
                    <a16:creationId xmlns:a16="http://schemas.microsoft.com/office/drawing/2014/main" id="{CA0DF936-78A6-4FBB-9EDF-EE8FE2527111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E825FEF-8323-4A0C-9858-4A36DE2145BF}"/>
                </a:ext>
              </a:extLst>
            </p:cNvPr>
            <p:cNvGrpSpPr/>
            <p:nvPr/>
          </p:nvGrpSpPr>
          <p:grpSpPr>
            <a:xfrm>
              <a:off x="5311984" y="3596298"/>
              <a:ext cx="180020" cy="137993"/>
              <a:chOff x="5652120" y="3491425"/>
              <a:chExt cx="180020" cy="137993"/>
            </a:xfrm>
          </p:grpSpPr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5BC65AF7-2204-4585-9ABA-9C9FC1409BE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8" name="Retângulo 57">
                <a:extLst>
                  <a:ext uri="{FF2B5EF4-FFF2-40B4-BE49-F238E27FC236}">
                    <a16:creationId xmlns:a16="http://schemas.microsoft.com/office/drawing/2014/main" id="{E77BF4B4-277D-4BF8-99DA-EA05C8D9FE72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B41F4E9-B3DF-4AC0-8C58-13584F6B78A4}"/>
                </a:ext>
              </a:extLst>
            </p:cNvPr>
            <p:cNvSpPr/>
            <p:nvPr/>
          </p:nvSpPr>
          <p:spPr>
            <a:xfrm>
              <a:off x="5185941" y="3691846"/>
              <a:ext cx="1656184" cy="92096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ULA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operações</a:t>
              </a:r>
            </a:p>
            <a:p>
              <a:pPr algn="ctr"/>
              <a:r>
                <a:rPr lang="pt-BR" sz="1300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A, B de 4 Bits</a:t>
              </a:r>
            </a:p>
          </p:txBody>
        </p:sp>
      </p:grpSp>
      <p:grpSp>
        <p:nvGrpSpPr>
          <p:cNvPr id="4104" name="Agrupar 4103">
            <a:extLst>
              <a:ext uri="{FF2B5EF4-FFF2-40B4-BE49-F238E27FC236}">
                <a16:creationId xmlns:a16="http://schemas.microsoft.com/office/drawing/2014/main" id="{4B369E7F-0D74-4414-BF05-9CD0F00C9C76}"/>
              </a:ext>
            </a:extLst>
          </p:cNvPr>
          <p:cNvGrpSpPr/>
          <p:nvPr/>
        </p:nvGrpSpPr>
        <p:grpSpPr>
          <a:xfrm>
            <a:off x="1223628" y="1885915"/>
            <a:ext cx="1550782" cy="668385"/>
            <a:chOff x="1305522" y="3457716"/>
            <a:chExt cx="1550782" cy="668385"/>
          </a:xfrm>
        </p:grpSpPr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33B6C302-20E7-4479-986C-799D6A7FCE84}"/>
                </a:ext>
              </a:extLst>
            </p:cNvPr>
            <p:cNvGrpSpPr/>
            <p:nvPr/>
          </p:nvGrpSpPr>
          <p:grpSpPr>
            <a:xfrm>
              <a:off x="1993105" y="3988108"/>
              <a:ext cx="180020" cy="137993"/>
              <a:chOff x="5652120" y="3491425"/>
              <a:chExt cx="180020" cy="137993"/>
            </a:xfrm>
          </p:grpSpPr>
          <p:sp>
            <p:nvSpPr>
              <p:cNvPr id="102" name="Retângulo 101">
                <a:extLst>
                  <a:ext uri="{FF2B5EF4-FFF2-40B4-BE49-F238E27FC236}">
                    <a16:creationId xmlns:a16="http://schemas.microsoft.com/office/drawing/2014/main" id="{40068075-3D64-4FFE-97B2-648F7957864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3" name="Retângulo 102">
                <a:extLst>
                  <a:ext uri="{FF2B5EF4-FFF2-40B4-BE49-F238E27FC236}">
                    <a16:creationId xmlns:a16="http://schemas.microsoft.com/office/drawing/2014/main" id="{0DF1DEE5-2FE7-47EC-9B55-9C2AA167F88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4" name="Agrupar 103">
              <a:extLst>
                <a:ext uri="{FF2B5EF4-FFF2-40B4-BE49-F238E27FC236}">
                  <a16:creationId xmlns:a16="http://schemas.microsoft.com/office/drawing/2014/main" id="{8B56A907-C513-4DE2-AB13-57DB46533B05}"/>
                </a:ext>
              </a:extLst>
            </p:cNvPr>
            <p:cNvGrpSpPr/>
            <p:nvPr/>
          </p:nvGrpSpPr>
          <p:grpSpPr>
            <a:xfrm>
              <a:off x="2719504" y="3655748"/>
              <a:ext cx="136800" cy="180000"/>
              <a:chOff x="4301980" y="4156042"/>
              <a:chExt cx="136800" cy="180000"/>
            </a:xfrm>
          </p:grpSpPr>
          <p:sp>
            <p:nvSpPr>
              <p:cNvPr id="105" name="Retângulo 104">
                <a:extLst>
                  <a:ext uri="{FF2B5EF4-FFF2-40B4-BE49-F238E27FC236}">
                    <a16:creationId xmlns:a16="http://schemas.microsoft.com/office/drawing/2014/main" id="{1D69AB9B-8849-4520-8C4D-C1283E641F5B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6" name="Retângulo 105">
                <a:extLst>
                  <a:ext uri="{FF2B5EF4-FFF2-40B4-BE49-F238E27FC236}">
                    <a16:creationId xmlns:a16="http://schemas.microsoft.com/office/drawing/2014/main" id="{78DD1580-4958-4845-954E-D3EF643C02C0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07" name="Agrupar 106">
              <a:extLst>
                <a:ext uri="{FF2B5EF4-FFF2-40B4-BE49-F238E27FC236}">
                  <a16:creationId xmlns:a16="http://schemas.microsoft.com/office/drawing/2014/main" id="{68FB7E35-9B3F-46A7-8C98-C1382272A2C4}"/>
                </a:ext>
              </a:extLst>
            </p:cNvPr>
            <p:cNvGrpSpPr/>
            <p:nvPr/>
          </p:nvGrpSpPr>
          <p:grpSpPr>
            <a:xfrm>
              <a:off x="1305522" y="3655748"/>
              <a:ext cx="136800" cy="180000"/>
              <a:chOff x="4301980" y="4156042"/>
              <a:chExt cx="136800" cy="180000"/>
            </a:xfrm>
          </p:grpSpPr>
          <p:sp>
            <p:nvSpPr>
              <p:cNvPr id="108" name="Retângulo 107">
                <a:extLst>
                  <a:ext uri="{FF2B5EF4-FFF2-40B4-BE49-F238E27FC236}">
                    <a16:creationId xmlns:a16="http://schemas.microsoft.com/office/drawing/2014/main" id="{C18D8DA5-2F49-4331-9253-80CAC65ED63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09" name="Retângulo 108">
                <a:extLst>
                  <a:ext uri="{FF2B5EF4-FFF2-40B4-BE49-F238E27FC236}">
                    <a16:creationId xmlns:a16="http://schemas.microsoft.com/office/drawing/2014/main" id="{54DADD1A-5CC0-47A7-B155-5C8D061A957C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00" name="Retângulo 99">
              <a:extLst>
                <a:ext uri="{FF2B5EF4-FFF2-40B4-BE49-F238E27FC236}">
                  <a16:creationId xmlns:a16="http://schemas.microsoft.com/office/drawing/2014/main" id="{5E831BBA-4436-4D71-9C03-CCABBCBE3536}"/>
                </a:ext>
              </a:extLst>
            </p:cNvPr>
            <p:cNvSpPr/>
            <p:nvPr/>
          </p:nvSpPr>
          <p:spPr>
            <a:xfrm>
              <a:off x="1398915" y="3457716"/>
              <a:ext cx="1368400" cy="576064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Contador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8 Bits</a:t>
              </a:r>
            </a:p>
          </p:txBody>
        </p:sp>
      </p:grpSp>
      <p:grpSp>
        <p:nvGrpSpPr>
          <p:cNvPr id="4105" name="Agrupar 4104">
            <a:extLst>
              <a:ext uri="{FF2B5EF4-FFF2-40B4-BE49-F238E27FC236}">
                <a16:creationId xmlns:a16="http://schemas.microsoft.com/office/drawing/2014/main" id="{FC851930-FFE2-436D-9E5D-C810D44FE199}"/>
              </a:ext>
            </a:extLst>
          </p:cNvPr>
          <p:cNvGrpSpPr/>
          <p:nvPr/>
        </p:nvGrpSpPr>
        <p:grpSpPr>
          <a:xfrm>
            <a:off x="395536" y="872716"/>
            <a:ext cx="1017204" cy="679646"/>
            <a:chOff x="671735" y="1575797"/>
            <a:chExt cx="1017204" cy="679646"/>
          </a:xfrm>
        </p:grpSpPr>
        <p:grpSp>
          <p:nvGrpSpPr>
            <p:cNvPr id="112" name="Agrupar 111">
              <a:extLst>
                <a:ext uri="{FF2B5EF4-FFF2-40B4-BE49-F238E27FC236}">
                  <a16:creationId xmlns:a16="http://schemas.microsoft.com/office/drawing/2014/main" id="{C7FA9B40-40FD-4330-A098-A20CA2802AA2}"/>
                </a:ext>
              </a:extLst>
            </p:cNvPr>
            <p:cNvGrpSpPr/>
            <p:nvPr/>
          </p:nvGrpSpPr>
          <p:grpSpPr>
            <a:xfrm>
              <a:off x="1552139" y="1773829"/>
              <a:ext cx="136800" cy="180000"/>
              <a:chOff x="4301980" y="4156042"/>
              <a:chExt cx="136800" cy="180000"/>
            </a:xfrm>
          </p:grpSpPr>
          <p:sp>
            <p:nvSpPr>
              <p:cNvPr id="113" name="Retângulo 112">
                <a:extLst>
                  <a:ext uri="{FF2B5EF4-FFF2-40B4-BE49-F238E27FC236}">
                    <a16:creationId xmlns:a16="http://schemas.microsoft.com/office/drawing/2014/main" id="{F321C002-7C1D-40D5-9A8E-016160142E99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4" name="Retângulo 113">
                <a:extLst>
                  <a:ext uri="{FF2B5EF4-FFF2-40B4-BE49-F238E27FC236}">
                    <a16:creationId xmlns:a16="http://schemas.microsoft.com/office/drawing/2014/main" id="{0DC9808B-5AF3-4F45-9C10-EE7A830B8EC6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5" name="Agrupar 114">
              <a:extLst>
                <a:ext uri="{FF2B5EF4-FFF2-40B4-BE49-F238E27FC236}">
                  <a16:creationId xmlns:a16="http://schemas.microsoft.com/office/drawing/2014/main" id="{F9475FC9-3150-4963-9BC2-5BBCE1800EA0}"/>
                </a:ext>
              </a:extLst>
            </p:cNvPr>
            <p:cNvGrpSpPr/>
            <p:nvPr/>
          </p:nvGrpSpPr>
          <p:grpSpPr>
            <a:xfrm>
              <a:off x="671735" y="1773829"/>
              <a:ext cx="136800" cy="180000"/>
              <a:chOff x="4301980" y="4156042"/>
              <a:chExt cx="136800" cy="180000"/>
            </a:xfrm>
          </p:grpSpPr>
          <p:sp>
            <p:nvSpPr>
              <p:cNvPr id="116" name="Retângulo 115">
                <a:extLst>
                  <a:ext uri="{FF2B5EF4-FFF2-40B4-BE49-F238E27FC236}">
                    <a16:creationId xmlns:a16="http://schemas.microsoft.com/office/drawing/2014/main" id="{8A6F6969-583D-4DC9-83D2-41F6867B87E0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7" name="Retângulo 116">
                <a:extLst>
                  <a:ext uri="{FF2B5EF4-FFF2-40B4-BE49-F238E27FC236}">
                    <a16:creationId xmlns:a16="http://schemas.microsoft.com/office/drawing/2014/main" id="{4CE08491-A685-44EE-9985-F2F7287A1CF6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18" name="Agrupar 117">
              <a:extLst>
                <a:ext uri="{FF2B5EF4-FFF2-40B4-BE49-F238E27FC236}">
                  <a16:creationId xmlns:a16="http://schemas.microsoft.com/office/drawing/2014/main" id="{13FE9A54-5A92-4BD2-A5ED-839352A658C9}"/>
                </a:ext>
              </a:extLst>
            </p:cNvPr>
            <p:cNvGrpSpPr/>
            <p:nvPr/>
          </p:nvGrpSpPr>
          <p:grpSpPr>
            <a:xfrm>
              <a:off x="1088956" y="2117450"/>
              <a:ext cx="180020" cy="137993"/>
              <a:chOff x="5652120" y="3491425"/>
              <a:chExt cx="180020" cy="137993"/>
            </a:xfrm>
          </p:grpSpPr>
          <p:sp>
            <p:nvSpPr>
              <p:cNvPr id="119" name="Retângulo 118">
                <a:extLst>
                  <a:ext uri="{FF2B5EF4-FFF2-40B4-BE49-F238E27FC236}">
                    <a16:creationId xmlns:a16="http://schemas.microsoft.com/office/drawing/2014/main" id="{81757DE3-10CE-4F72-8867-72B137F4C13F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20" name="Retângulo 119">
                <a:extLst>
                  <a:ext uri="{FF2B5EF4-FFF2-40B4-BE49-F238E27FC236}">
                    <a16:creationId xmlns:a16="http://schemas.microsoft.com/office/drawing/2014/main" id="{E3EEB6E8-4986-4BDA-89CF-BC7FF9904E57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11" name="Retângulo 110">
              <a:extLst>
                <a:ext uri="{FF2B5EF4-FFF2-40B4-BE49-F238E27FC236}">
                  <a16:creationId xmlns:a16="http://schemas.microsoft.com/office/drawing/2014/main" id="{D06B2536-3FEA-429A-833F-23C435A2D97F}"/>
                </a:ext>
              </a:extLst>
            </p:cNvPr>
            <p:cNvSpPr/>
            <p:nvPr/>
          </p:nvSpPr>
          <p:spPr>
            <a:xfrm>
              <a:off x="770758" y="1575797"/>
              <a:ext cx="816417" cy="57606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CLK</a:t>
              </a:r>
            </a:p>
          </p:txBody>
        </p:sp>
      </p:grpSp>
      <p:grpSp>
        <p:nvGrpSpPr>
          <p:cNvPr id="4109" name="Agrupar 4108">
            <a:extLst>
              <a:ext uri="{FF2B5EF4-FFF2-40B4-BE49-F238E27FC236}">
                <a16:creationId xmlns:a16="http://schemas.microsoft.com/office/drawing/2014/main" id="{536C00B0-D4ED-44FF-8B26-61F8EF334AC3}"/>
              </a:ext>
            </a:extLst>
          </p:cNvPr>
          <p:cNvGrpSpPr/>
          <p:nvPr/>
        </p:nvGrpSpPr>
        <p:grpSpPr>
          <a:xfrm>
            <a:off x="2182566" y="3422571"/>
            <a:ext cx="1838439" cy="762866"/>
            <a:chOff x="1187697" y="4625822"/>
            <a:chExt cx="1838439" cy="762866"/>
          </a:xfrm>
        </p:grpSpPr>
        <p:grpSp>
          <p:nvGrpSpPr>
            <p:cNvPr id="130" name="Agrupar 129">
              <a:extLst>
                <a:ext uri="{FF2B5EF4-FFF2-40B4-BE49-F238E27FC236}">
                  <a16:creationId xmlns:a16="http://schemas.microsoft.com/office/drawing/2014/main" id="{8E17138B-B652-4F0D-898F-8249B0510F98}"/>
                </a:ext>
              </a:extLst>
            </p:cNvPr>
            <p:cNvGrpSpPr/>
            <p:nvPr/>
          </p:nvGrpSpPr>
          <p:grpSpPr>
            <a:xfrm>
              <a:off x="2889336" y="4918657"/>
              <a:ext cx="136800" cy="180000"/>
              <a:chOff x="4301980" y="4156042"/>
              <a:chExt cx="136800" cy="180000"/>
            </a:xfrm>
          </p:grpSpPr>
          <p:sp>
            <p:nvSpPr>
              <p:cNvPr id="131" name="Retângulo 130">
                <a:extLst>
                  <a:ext uri="{FF2B5EF4-FFF2-40B4-BE49-F238E27FC236}">
                    <a16:creationId xmlns:a16="http://schemas.microsoft.com/office/drawing/2014/main" id="{EB292B1B-72ED-480E-BAA4-EEAB8A7C024C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2" name="Retângulo 131">
                <a:extLst>
                  <a:ext uri="{FF2B5EF4-FFF2-40B4-BE49-F238E27FC236}">
                    <a16:creationId xmlns:a16="http://schemas.microsoft.com/office/drawing/2014/main" id="{C640E303-930E-464E-B4D5-233FED1EC52F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3" name="Agrupar 132">
              <a:extLst>
                <a:ext uri="{FF2B5EF4-FFF2-40B4-BE49-F238E27FC236}">
                  <a16:creationId xmlns:a16="http://schemas.microsoft.com/office/drawing/2014/main" id="{80EA1EFF-D60E-4252-944A-9F77D4763593}"/>
                </a:ext>
              </a:extLst>
            </p:cNvPr>
            <p:cNvGrpSpPr/>
            <p:nvPr/>
          </p:nvGrpSpPr>
          <p:grpSpPr>
            <a:xfrm>
              <a:off x="1187697" y="4918657"/>
              <a:ext cx="136800" cy="180000"/>
              <a:chOff x="4301980" y="4156042"/>
              <a:chExt cx="136800" cy="180000"/>
            </a:xfrm>
          </p:grpSpPr>
          <p:sp>
            <p:nvSpPr>
              <p:cNvPr id="134" name="Retângulo 133">
                <a:extLst>
                  <a:ext uri="{FF2B5EF4-FFF2-40B4-BE49-F238E27FC236}">
                    <a16:creationId xmlns:a16="http://schemas.microsoft.com/office/drawing/2014/main" id="{26A16F1F-A41F-4295-B20E-258C9A4C10A3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5" name="Retângulo 134">
                <a:extLst>
                  <a:ext uri="{FF2B5EF4-FFF2-40B4-BE49-F238E27FC236}">
                    <a16:creationId xmlns:a16="http://schemas.microsoft.com/office/drawing/2014/main" id="{8D769CD3-A15B-449E-A8E1-DE614A21EB89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6" name="Agrupar 135">
              <a:extLst>
                <a:ext uri="{FF2B5EF4-FFF2-40B4-BE49-F238E27FC236}">
                  <a16:creationId xmlns:a16="http://schemas.microsoft.com/office/drawing/2014/main" id="{959B6AB5-5B90-414D-ADA9-6A53479D0466}"/>
                </a:ext>
              </a:extLst>
            </p:cNvPr>
            <p:cNvGrpSpPr/>
            <p:nvPr/>
          </p:nvGrpSpPr>
          <p:grpSpPr>
            <a:xfrm>
              <a:off x="2018890" y="5250695"/>
              <a:ext cx="180020" cy="137993"/>
              <a:chOff x="5652120" y="3491425"/>
              <a:chExt cx="180020" cy="137993"/>
            </a:xfrm>
          </p:grpSpPr>
          <p:sp>
            <p:nvSpPr>
              <p:cNvPr id="137" name="Retângulo 136">
                <a:extLst>
                  <a:ext uri="{FF2B5EF4-FFF2-40B4-BE49-F238E27FC236}">
                    <a16:creationId xmlns:a16="http://schemas.microsoft.com/office/drawing/2014/main" id="{1D8D54CA-1BF2-4DF1-BDE1-977EFF64930D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8" name="Retângulo 137">
                <a:extLst>
                  <a:ext uri="{FF2B5EF4-FFF2-40B4-BE49-F238E27FC236}">
                    <a16:creationId xmlns:a16="http://schemas.microsoft.com/office/drawing/2014/main" id="{5515CFD5-2BA0-4050-9195-695FECB41BEF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39" name="Agrupar 138">
              <a:extLst>
                <a:ext uri="{FF2B5EF4-FFF2-40B4-BE49-F238E27FC236}">
                  <a16:creationId xmlns:a16="http://schemas.microsoft.com/office/drawing/2014/main" id="{D9A77D06-2147-400A-A566-2FB61B4B66EE}"/>
                </a:ext>
              </a:extLst>
            </p:cNvPr>
            <p:cNvGrpSpPr/>
            <p:nvPr/>
          </p:nvGrpSpPr>
          <p:grpSpPr>
            <a:xfrm>
              <a:off x="2018890" y="4625822"/>
              <a:ext cx="180020" cy="137993"/>
              <a:chOff x="5652120" y="3491425"/>
              <a:chExt cx="180020" cy="137993"/>
            </a:xfrm>
          </p:grpSpPr>
          <p:sp>
            <p:nvSpPr>
              <p:cNvPr id="140" name="Retângulo 139">
                <a:extLst>
                  <a:ext uri="{FF2B5EF4-FFF2-40B4-BE49-F238E27FC236}">
                    <a16:creationId xmlns:a16="http://schemas.microsoft.com/office/drawing/2014/main" id="{E4399995-A996-492D-8A8E-AD8CBBAFB7B6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1" name="Retângulo 140">
                <a:extLst>
                  <a:ext uri="{FF2B5EF4-FFF2-40B4-BE49-F238E27FC236}">
                    <a16:creationId xmlns:a16="http://schemas.microsoft.com/office/drawing/2014/main" id="{529360FE-81D6-4A42-9CC9-B52EA9590684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29" name="Retângulo 128">
              <a:extLst>
                <a:ext uri="{FF2B5EF4-FFF2-40B4-BE49-F238E27FC236}">
                  <a16:creationId xmlns:a16="http://schemas.microsoft.com/office/drawing/2014/main" id="{21F42674-D781-4F35-8E1C-4F19B42B34B6}"/>
                </a:ext>
              </a:extLst>
            </p:cNvPr>
            <p:cNvSpPr/>
            <p:nvPr/>
          </p:nvSpPr>
          <p:spPr>
            <a:xfrm>
              <a:off x="1280809" y="4720625"/>
              <a:ext cx="1656183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Unidade de Controle</a:t>
              </a:r>
            </a:p>
          </p:txBody>
        </p:sp>
      </p:grpSp>
      <p:grpSp>
        <p:nvGrpSpPr>
          <p:cNvPr id="4111" name="Agrupar 4110">
            <a:extLst>
              <a:ext uri="{FF2B5EF4-FFF2-40B4-BE49-F238E27FC236}">
                <a16:creationId xmlns:a16="http://schemas.microsoft.com/office/drawing/2014/main" id="{C84E97C3-1F49-4E8E-B4E5-CB850501F4D1}"/>
              </a:ext>
            </a:extLst>
          </p:cNvPr>
          <p:cNvGrpSpPr/>
          <p:nvPr/>
        </p:nvGrpSpPr>
        <p:grpSpPr>
          <a:xfrm>
            <a:off x="3383868" y="5690278"/>
            <a:ext cx="2071016" cy="763058"/>
            <a:chOff x="5021264" y="5798553"/>
            <a:chExt cx="2071016" cy="763058"/>
          </a:xfrm>
        </p:grpSpPr>
        <p:grpSp>
          <p:nvGrpSpPr>
            <p:cNvPr id="171" name="Agrupar 170">
              <a:extLst>
                <a:ext uri="{FF2B5EF4-FFF2-40B4-BE49-F238E27FC236}">
                  <a16:creationId xmlns:a16="http://schemas.microsoft.com/office/drawing/2014/main" id="{A5DEBEDF-DD88-4752-B339-96645FC59C3C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72" name="Retângulo 171">
                <a:extLst>
                  <a:ext uri="{FF2B5EF4-FFF2-40B4-BE49-F238E27FC236}">
                    <a16:creationId xmlns:a16="http://schemas.microsoft.com/office/drawing/2014/main" id="{C78A57A9-C730-4B3D-BAB2-5194E78DC31B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73" name="Retângulo 172">
                <a:extLst>
                  <a:ext uri="{FF2B5EF4-FFF2-40B4-BE49-F238E27FC236}">
                    <a16:creationId xmlns:a16="http://schemas.microsoft.com/office/drawing/2014/main" id="{B73433AB-EC94-4B37-8EEB-70E8FEEEF0CB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7" name="Agrupar 156">
              <a:extLst>
                <a:ext uri="{FF2B5EF4-FFF2-40B4-BE49-F238E27FC236}">
                  <a16:creationId xmlns:a16="http://schemas.microsoft.com/office/drawing/2014/main" id="{B5201AC5-EFF2-4EEE-A746-4B70F7C9BFCF}"/>
                </a:ext>
              </a:extLst>
            </p:cNvPr>
            <p:cNvGrpSpPr/>
            <p:nvPr/>
          </p:nvGrpSpPr>
          <p:grpSpPr>
            <a:xfrm>
              <a:off x="6955480" y="6090827"/>
              <a:ext cx="136800" cy="180000"/>
              <a:chOff x="4301980" y="4156042"/>
              <a:chExt cx="136800" cy="180000"/>
            </a:xfrm>
          </p:grpSpPr>
          <p:sp>
            <p:nvSpPr>
              <p:cNvPr id="168" name="Retângulo 167">
                <a:extLst>
                  <a:ext uri="{FF2B5EF4-FFF2-40B4-BE49-F238E27FC236}">
                    <a16:creationId xmlns:a16="http://schemas.microsoft.com/office/drawing/2014/main" id="{7C9B8AE2-B56E-4851-BBD4-ACB77CE1F197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9" name="Retângulo 168">
                <a:extLst>
                  <a:ext uri="{FF2B5EF4-FFF2-40B4-BE49-F238E27FC236}">
                    <a16:creationId xmlns:a16="http://schemas.microsoft.com/office/drawing/2014/main" id="{7FFF87F7-3704-4F2E-B7EF-52A80F5C78D5}"/>
                  </a:ext>
                </a:extLst>
              </p:cNvPr>
              <p:cNvSpPr/>
              <p:nvPr/>
            </p:nvSpPr>
            <p:spPr>
              <a:xfrm>
                <a:off x="430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59" name="Agrupar 158">
              <a:extLst>
                <a:ext uri="{FF2B5EF4-FFF2-40B4-BE49-F238E27FC236}">
                  <a16:creationId xmlns:a16="http://schemas.microsoft.com/office/drawing/2014/main" id="{CE0A9015-8495-4BD8-AE0D-2D06384DC093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64" name="Retângulo 163">
                <a:extLst>
                  <a:ext uri="{FF2B5EF4-FFF2-40B4-BE49-F238E27FC236}">
                    <a16:creationId xmlns:a16="http://schemas.microsoft.com/office/drawing/2014/main" id="{3467CAF6-D7E9-481F-82F5-39DED024D4C2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5" name="Retângulo 164">
                <a:extLst>
                  <a:ext uri="{FF2B5EF4-FFF2-40B4-BE49-F238E27FC236}">
                    <a16:creationId xmlns:a16="http://schemas.microsoft.com/office/drawing/2014/main" id="{F3A13A34-4882-4D66-869C-6874FCEECFED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29FA7990-4B45-4017-834E-28B3E147D266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62" name="Retângulo 161">
                <a:extLst>
                  <a:ext uri="{FF2B5EF4-FFF2-40B4-BE49-F238E27FC236}">
                    <a16:creationId xmlns:a16="http://schemas.microsoft.com/office/drawing/2014/main" id="{C26E99A2-0DCC-40AD-9C8B-F575F2824301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3" name="Retângulo 162">
                <a:extLst>
                  <a:ext uri="{FF2B5EF4-FFF2-40B4-BE49-F238E27FC236}">
                    <a16:creationId xmlns:a16="http://schemas.microsoft.com/office/drawing/2014/main" id="{A4097D32-0371-4E58-9C8B-A961B5EFEA58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61" name="Retângulo 160">
              <a:extLst>
                <a:ext uri="{FF2B5EF4-FFF2-40B4-BE49-F238E27FC236}">
                  <a16:creationId xmlns:a16="http://schemas.microsoft.com/office/drawing/2014/main" id="{B4F1B18F-FE75-4FA5-9B8D-4D166A12773E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1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pSp>
        <p:nvGrpSpPr>
          <p:cNvPr id="175" name="Agrupar 174">
            <a:extLst>
              <a:ext uri="{FF2B5EF4-FFF2-40B4-BE49-F238E27FC236}">
                <a16:creationId xmlns:a16="http://schemas.microsoft.com/office/drawing/2014/main" id="{D6BBFC5C-B7A6-455E-B203-4E6852ABD5AA}"/>
              </a:ext>
            </a:extLst>
          </p:cNvPr>
          <p:cNvGrpSpPr/>
          <p:nvPr/>
        </p:nvGrpSpPr>
        <p:grpSpPr>
          <a:xfrm>
            <a:off x="6711130" y="5690278"/>
            <a:ext cx="2073338" cy="763058"/>
            <a:chOff x="4928942" y="5798553"/>
            <a:chExt cx="2073338" cy="763058"/>
          </a:xfrm>
        </p:grpSpPr>
        <p:grpSp>
          <p:nvGrpSpPr>
            <p:cNvPr id="176" name="Agrupar 175">
              <a:extLst>
                <a:ext uri="{FF2B5EF4-FFF2-40B4-BE49-F238E27FC236}">
                  <a16:creationId xmlns:a16="http://schemas.microsoft.com/office/drawing/2014/main" id="{9CDEA7B2-C13D-497F-9132-57623C1148C0}"/>
                </a:ext>
              </a:extLst>
            </p:cNvPr>
            <p:cNvGrpSpPr/>
            <p:nvPr/>
          </p:nvGrpSpPr>
          <p:grpSpPr>
            <a:xfrm>
              <a:off x="6648043" y="5798553"/>
              <a:ext cx="180020" cy="137993"/>
              <a:chOff x="5652120" y="3491425"/>
              <a:chExt cx="180020" cy="137993"/>
            </a:xfrm>
          </p:grpSpPr>
          <p:sp>
            <p:nvSpPr>
              <p:cNvPr id="190" name="Retângulo 189">
                <a:extLst>
                  <a:ext uri="{FF2B5EF4-FFF2-40B4-BE49-F238E27FC236}">
                    <a16:creationId xmlns:a16="http://schemas.microsoft.com/office/drawing/2014/main" id="{92CE18D1-989F-4B09-918A-CE8139904D1C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1" name="Retângulo 190">
                <a:extLst>
                  <a:ext uri="{FF2B5EF4-FFF2-40B4-BE49-F238E27FC236}">
                    <a16:creationId xmlns:a16="http://schemas.microsoft.com/office/drawing/2014/main" id="{4C0F377A-E4A3-4127-AA58-52606C61CF15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9" name="Retângulo 188">
              <a:extLst>
                <a:ext uri="{FF2B5EF4-FFF2-40B4-BE49-F238E27FC236}">
                  <a16:creationId xmlns:a16="http://schemas.microsoft.com/office/drawing/2014/main" id="{532AD418-842F-457B-905C-4DD5C8929F8F}"/>
                </a:ext>
              </a:extLst>
            </p:cNvPr>
            <p:cNvSpPr/>
            <p:nvPr/>
          </p:nvSpPr>
          <p:spPr>
            <a:xfrm>
              <a:off x="6955480" y="6090827"/>
              <a:ext cx="46800" cy="180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78" name="Agrupar 177">
              <a:extLst>
                <a:ext uri="{FF2B5EF4-FFF2-40B4-BE49-F238E27FC236}">
                  <a16:creationId xmlns:a16="http://schemas.microsoft.com/office/drawing/2014/main" id="{8ED6B5E5-1D9A-45A9-A54B-D3A70389EC51}"/>
                </a:ext>
              </a:extLst>
            </p:cNvPr>
            <p:cNvGrpSpPr/>
            <p:nvPr/>
          </p:nvGrpSpPr>
          <p:grpSpPr>
            <a:xfrm>
              <a:off x="4928942" y="6090827"/>
              <a:ext cx="136800" cy="180000"/>
              <a:chOff x="4301980" y="4156042"/>
              <a:chExt cx="136800" cy="180000"/>
            </a:xfrm>
          </p:grpSpPr>
          <p:sp>
            <p:nvSpPr>
              <p:cNvPr id="186" name="Retângulo 185">
                <a:extLst>
                  <a:ext uri="{FF2B5EF4-FFF2-40B4-BE49-F238E27FC236}">
                    <a16:creationId xmlns:a16="http://schemas.microsoft.com/office/drawing/2014/main" id="{245F03FE-F409-4E58-B515-A9E146D9916E}"/>
                  </a:ext>
                </a:extLst>
              </p:cNvPr>
              <p:cNvSpPr/>
              <p:nvPr/>
            </p:nvSpPr>
            <p:spPr>
              <a:xfrm>
                <a:off x="4301980" y="4192042"/>
                <a:ext cx="136800" cy="108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7" name="Retângulo 186">
                <a:extLst>
                  <a:ext uri="{FF2B5EF4-FFF2-40B4-BE49-F238E27FC236}">
                    <a16:creationId xmlns:a16="http://schemas.microsoft.com/office/drawing/2014/main" id="{0F8E2DEC-E701-4E76-BFB1-08E52773155B}"/>
                  </a:ext>
                </a:extLst>
              </p:cNvPr>
              <p:cNvSpPr/>
              <p:nvPr/>
            </p:nvSpPr>
            <p:spPr>
              <a:xfrm>
                <a:off x="4391980" y="4156042"/>
                <a:ext cx="46800" cy="180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79" name="Agrupar 178">
              <a:extLst>
                <a:ext uri="{FF2B5EF4-FFF2-40B4-BE49-F238E27FC236}">
                  <a16:creationId xmlns:a16="http://schemas.microsoft.com/office/drawing/2014/main" id="{1717816A-C273-4CF5-BECD-43A479116AED}"/>
                </a:ext>
              </a:extLst>
            </p:cNvPr>
            <p:cNvGrpSpPr/>
            <p:nvPr/>
          </p:nvGrpSpPr>
          <p:grpSpPr>
            <a:xfrm>
              <a:off x="5921364" y="6423618"/>
              <a:ext cx="180020" cy="137993"/>
              <a:chOff x="5652120" y="3491425"/>
              <a:chExt cx="180020" cy="137993"/>
            </a:xfrm>
          </p:grpSpPr>
          <p:sp>
            <p:nvSpPr>
              <p:cNvPr id="184" name="Retângulo 183">
                <a:extLst>
                  <a:ext uri="{FF2B5EF4-FFF2-40B4-BE49-F238E27FC236}">
                    <a16:creationId xmlns:a16="http://schemas.microsoft.com/office/drawing/2014/main" id="{C91274C7-2983-4969-94EB-7CA2558829C7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5" name="Retângulo 184">
                <a:extLst>
                  <a:ext uri="{FF2B5EF4-FFF2-40B4-BE49-F238E27FC236}">
                    <a16:creationId xmlns:a16="http://schemas.microsoft.com/office/drawing/2014/main" id="{DCC8A7B7-7BCB-4692-BCF1-0550AEEFC554}"/>
                  </a:ext>
                </a:extLst>
              </p:cNvPr>
              <p:cNvSpPr/>
              <p:nvPr/>
            </p:nvSpPr>
            <p:spPr>
              <a:xfrm>
                <a:off x="5652120" y="3491425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180" name="Agrupar 179">
              <a:extLst>
                <a:ext uri="{FF2B5EF4-FFF2-40B4-BE49-F238E27FC236}">
                  <a16:creationId xmlns:a16="http://schemas.microsoft.com/office/drawing/2014/main" id="{28B57BA1-4C7C-489A-BAC3-5735EE5F7829}"/>
                </a:ext>
              </a:extLst>
            </p:cNvPr>
            <p:cNvGrpSpPr/>
            <p:nvPr/>
          </p:nvGrpSpPr>
          <p:grpSpPr>
            <a:xfrm>
              <a:off x="5205783" y="5798553"/>
              <a:ext cx="180020" cy="137993"/>
              <a:chOff x="5652120" y="3491425"/>
              <a:chExt cx="180020" cy="137993"/>
            </a:xfrm>
          </p:grpSpPr>
          <p:sp>
            <p:nvSpPr>
              <p:cNvPr id="182" name="Retângulo 181">
                <a:extLst>
                  <a:ext uri="{FF2B5EF4-FFF2-40B4-BE49-F238E27FC236}">
                    <a16:creationId xmlns:a16="http://schemas.microsoft.com/office/drawing/2014/main" id="{B6EE324D-C5C7-415A-BB1F-05D992E4982E}"/>
                  </a:ext>
                </a:extLst>
              </p:cNvPr>
              <p:cNvSpPr/>
              <p:nvPr/>
            </p:nvSpPr>
            <p:spPr>
              <a:xfrm>
                <a:off x="5688124" y="3491425"/>
                <a:ext cx="108012" cy="137993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83" name="Retângulo 182">
                <a:extLst>
                  <a:ext uri="{FF2B5EF4-FFF2-40B4-BE49-F238E27FC236}">
                    <a16:creationId xmlns:a16="http://schemas.microsoft.com/office/drawing/2014/main" id="{3CFA14A5-C837-440B-82AC-A07AE3E1DE9F}"/>
                  </a:ext>
                </a:extLst>
              </p:cNvPr>
              <p:cNvSpPr/>
              <p:nvPr/>
            </p:nvSpPr>
            <p:spPr>
              <a:xfrm>
                <a:off x="5652120" y="3583699"/>
                <a:ext cx="180020" cy="45719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181" name="Retângulo 180">
              <a:extLst>
                <a:ext uri="{FF2B5EF4-FFF2-40B4-BE49-F238E27FC236}">
                  <a16:creationId xmlns:a16="http://schemas.microsoft.com/office/drawing/2014/main" id="{B622FC43-E621-494B-8EF9-FAC4B315DAF5}"/>
                </a:ext>
              </a:extLst>
            </p:cNvPr>
            <p:cNvSpPr/>
            <p:nvPr/>
          </p:nvSpPr>
          <p:spPr>
            <a:xfrm>
              <a:off x="5021264" y="5892795"/>
              <a:ext cx="1980220" cy="5760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latin typeface="Arial" panose="020B0604020202020204" pitchFamily="34" charset="0"/>
                  <a:cs typeface="Arial" panose="020B0604020202020204" pitchFamily="34" charset="0"/>
                </a:rPr>
                <a:t>Registrador 2</a:t>
              </a:r>
            </a:p>
            <a:p>
              <a:pPr algn="ctr"/>
              <a:r>
                <a:rPr lang="pt-BR" b="1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4 Bits</a:t>
              </a:r>
            </a:p>
          </p:txBody>
        </p:sp>
      </p:grp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EDBEA5F5-F347-4575-98D1-06F69CEF8D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802218"/>
              </p:ext>
            </p:extLst>
          </p:nvPr>
        </p:nvGraphicFramePr>
        <p:xfrm>
          <a:off x="4608795" y="902416"/>
          <a:ext cx="4355694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2242">
                  <a:extLst>
                    <a:ext uri="{9D8B030D-6E8A-4147-A177-3AD203B41FA5}">
                      <a16:colId xmlns:a16="http://schemas.microsoft.com/office/drawing/2014/main" val="57592839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326886973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651154814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810849226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117136368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2169047247"/>
                    </a:ext>
                  </a:extLst>
                </a:gridCol>
                <a:gridCol w="622242">
                  <a:extLst>
                    <a:ext uri="{9D8B030D-6E8A-4147-A177-3AD203B41FA5}">
                      <a16:colId xmlns:a16="http://schemas.microsoft.com/office/drawing/2014/main" val="193585402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Memória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R2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04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2000" b="1" i="1" kern="1200" dirty="0">
                        <a:solidFill>
                          <a:srgbClr val="FF0000"/>
                        </a:solidFill>
                        <a:latin typeface="Segment7" panose="02000509000000000000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pt-BR" sz="2000" b="1" i="1" kern="1200" dirty="0">
                          <a:solidFill>
                            <a:srgbClr val="FF0000"/>
                          </a:solidFill>
                          <a:latin typeface="Segment7" panose="02000509000000000000" pitchFamily="49" charset="0"/>
                          <a:ea typeface="+mn-ea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0825108"/>
                  </a:ext>
                </a:extLst>
              </a:tr>
            </a:tbl>
          </a:graphicData>
        </a:graphic>
      </p:graphicFrame>
      <p:pic>
        <p:nvPicPr>
          <p:cNvPr id="3" name="Imagem 2">
            <a:extLst>
              <a:ext uri="{FF2B5EF4-FFF2-40B4-BE49-F238E27FC236}">
                <a16:creationId xmlns:a16="http://schemas.microsoft.com/office/drawing/2014/main" id="{81CDDEB6-E53A-4E4F-A073-0AAC9D97F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69" t="26577" r="45512" b="5367"/>
          <a:stretch/>
        </p:blipFill>
        <p:spPr>
          <a:xfrm>
            <a:off x="494559" y="4374239"/>
            <a:ext cx="2142207" cy="2114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7438AF4-F7A5-4EB4-BF0C-77CCCFA288CE}"/>
              </a:ext>
            </a:extLst>
          </p:cNvPr>
          <p:cNvSpPr/>
          <p:nvPr/>
        </p:nvSpPr>
        <p:spPr>
          <a:xfrm>
            <a:off x="556978" y="5223137"/>
            <a:ext cx="162028" cy="7200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6" name="CaixaDeTexto 125">
                <a:extLst>
                  <a:ext uri="{FF2B5EF4-FFF2-40B4-BE49-F238E27FC236}">
                    <a16:creationId xmlns:a16="http://schemas.microsoft.com/office/drawing/2014/main" id="{976B613D-0E0A-492E-845D-2D3FAC1E3236}"/>
                  </a:ext>
                </a:extLst>
              </p:cNvPr>
              <p:cNvSpPr txBox="1"/>
              <p:nvPr/>
            </p:nvSpPr>
            <p:spPr>
              <a:xfrm>
                <a:off x="6019903" y="1991351"/>
                <a:ext cx="1796710" cy="36933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𝐶𝐿𝑅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1 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pt-BR" sz="2400" b="0" i="1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26" name="CaixaDeTexto 125">
                <a:extLst>
                  <a:ext uri="{FF2B5EF4-FFF2-40B4-BE49-F238E27FC236}">
                    <a16:creationId xmlns:a16="http://schemas.microsoft.com/office/drawing/2014/main" id="{976B613D-0E0A-492E-845D-2D3FAC1E32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9903" y="1991351"/>
                <a:ext cx="1796710" cy="369332"/>
              </a:xfrm>
              <a:prstGeom prst="rect">
                <a:avLst/>
              </a:prstGeom>
              <a:blipFill>
                <a:blip r:embed="rId4"/>
                <a:stretch>
                  <a:fillRect l="-2027" r="-338" b="-806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1" name="Agrupar 120">
            <a:extLst>
              <a:ext uri="{FF2B5EF4-FFF2-40B4-BE49-F238E27FC236}">
                <a16:creationId xmlns:a16="http://schemas.microsoft.com/office/drawing/2014/main" id="{7AD28CA6-E9CE-4A54-BDA7-9F6B932DDD63}"/>
              </a:ext>
            </a:extLst>
          </p:cNvPr>
          <p:cNvGrpSpPr/>
          <p:nvPr/>
        </p:nvGrpSpPr>
        <p:grpSpPr>
          <a:xfrm>
            <a:off x="5229597" y="1714300"/>
            <a:ext cx="3744417" cy="230980"/>
            <a:chOff x="5229597" y="1714300"/>
            <a:chExt cx="3744417" cy="230980"/>
          </a:xfrm>
        </p:grpSpPr>
        <p:sp>
          <p:nvSpPr>
            <p:cNvPr id="127" name="Retângulo 126">
              <a:extLst>
                <a:ext uri="{FF2B5EF4-FFF2-40B4-BE49-F238E27FC236}">
                  <a16:creationId xmlns:a16="http://schemas.microsoft.com/office/drawing/2014/main" id="{5CB867CA-412D-4DA7-8E57-6D9BE485A95E}"/>
                </a:ext>
              </a:extLst>
            </p:cNvPr>
            <p:cNvSpPr/>
            <p:nvPr/>
          </p:nvSpPr>
          <p:spPr>
            <a:xfrm>
              <a:off x="5229597" y="1714300"/>
              <a:ext cx="3744417" cy="2309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28" name="Elipse 127">
              <a:extLst>
                <a:ext uri="{FF2B5EF4-FFF2-40B4-BE49-F238E27FC236}">
                  <a16:creationId xmlns:a16="http://schemas.microsoft.com/office/drawing/2014/main" id="{CD16B318-62A4-42DB-85B9-580A534A14F5}"/>
                </a:ext>
              </a:extLst>
            </p:cNvPr>
            <p:cNvSpPr/>
            <p:nvPr/>
          </p:nvSpPr>
          <p:spPr>
            <a:xfrm>
              <a:off x="529231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Elipse 141">
              <a:extLst>
                <a:ext uri="{FF2B5EF4-FFF2-40B4-BE49-F238E27FC236}">
                  <a16:creationId xmlns:a16="http://schemas.microsoft.com/office/drawing/2014/main" id="{257E1E37-663A-493E-99D4-2FEEF93FDD8C}"/>
                </a:ext>
              </a:extLst>
            </p:cNvPr>
            <p:cNvSpPr/>
            <p:nvPr/>
          </p:nvSpPr>
          <p:spPr>
            <a:xfrm>
              <a:off x="567303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3" name="Elipse 142">
              <a:extLst>
                <a:ext uri="{FF2B5EF4-FFF2-40B4-BE49-F238E27FC236}">
                  <a16:creationId xmlns:a16="http://schemas.microsoft.com/office/drawing/2014/main" id="{5BC64B34-AA00-4129-B095-AE688FF1BED7}"/>
                </a:ext>
              </a:extLst>
            </p:cNvPr>
            <p:cNvSpPr/>
            <p:nvPr/>
          </p:nvSpPr>
          <p:spPr>
            <a:xfrm>
              <a:off x="6053760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4" name="Elipse 143">
              <a:extLst>
                <a:ext uri="{FF2B5EF4-FFF2-40B4-BE49-F238E27FC236}">
                  <a16:creationId xmlns:a16="http://schemas.microsoft.com/office/drawing/2014/main" id="{DC42E94E-4A77-41AB-A963-57330829FB8F}"/>
                </a:ext>
              </a:extLst>
            </p:cNvPr>
            <p:cNvSpPr/>
            <p:nvPr/>
          </p:nvSpPr>
          <p:spPr>
            <a:xfrm>
              <a:off x="6434482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Elipse 144">
              <a:extLst>
                <a:ext uri="{FF2B5EF4-FFF2-40B4-BE49-F238E27FC236}">
                  <a16:creationId xmlns:a16="http://schemas.microsoft.com/office/drawing/2014/main" id="{AC9AF695-56F3-4DD7-8BAE-FACE907CEBEE}"/>
                </a:ext>
              </a:extLst>
            </p:cNvPr>
            <p:cNvSpPr/>
            <p:nvPr/>
          </p:nvSpPr>
          <p:spPr>
            <a:xfrm>
              <a:off x="6815204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Elipse 145">
              <a:extLst>
                <a:ext uri="{FF2B5EF4-FFF2-40B4-BE49-F238E27FC236}">
                  <a16:creationId xmlns:a16="http://schemas.microsoft.com/office/drawing/2014/main" id="{2DFF6E92-ECFB-44CD-954F-159DA40C484A}"/>
                </a:ext>
              </a:extLst>
            </p:cNvPr>
            <p:cNvSpPr/>
            <p:nvPr/>
          </p:nvSpPr>
          <p:spPr>
            <a:xfrm>
              <a:off x="7195926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Elipse 146">
              <a:extLst>
                <a:ext uri="{FF2B5EF4-FFF2-40B4-BE49-F238E27FC236}">
                  <a16:creationId xmlns:a16="http://schemas.microsoft.com/office/drawing/2014/main" id="{6DF982E8-FD4A-42A3-8F30-6DB8407DED6C}"/>
                </a:ext>
              </a:extLst>
            </p:cNvPr>
            <p:cNvSpPr/>
            <p:nvPr/>
          </p:nvSpPr>
          <p:spPr>
            <a:xfrm>
              <a:off x="7576648" y="1731998"/>
              <a:ext cx="193990" cy="19399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Elipse 147">
              <a:extLst>
                <a:ext uri="{FF2B5EF4-FFF2-40B4-BE49-F238E27FC236}">
                  <a16:creationId xmlns:a16="http://schemas.microsoft.com/office/drawing/2014/main" id="{D95663DC-CDCA-45E4-A4CF-5E22808EC572}"/>
                </a:ext>
              </a:extLst>
            </p:cNvPr>
            <p:cNvSpPr/>
            <p:nvPr/>
          </p:nvSpPr>
          <p:spPr>
            <a:xfrm>
              <a:off x="795737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Elipse 148">
              <a:extLst>
                <a:ext uri="{FF2B5EF4-FFF2-40B4-BE49-F238E27FC236}">
                  <a16:creationId xmlns:a16="http://schemas.microsoft.com/office/drawing/2014/main" id="{DE3C20A0-1D60-4022-BC4D-E7B90B55F984}"/>
                </a:ext>
              </a:extLst>
            </p:cNvPr>
            <p:cNvSpPr/>
            <p:nvPr/>
          </p:nvSpPr>
          <p:spPr>
            <a:xfrm>
              <a:off x="8338092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Elipse 149">
              <a:extLst>
                <a:ext uri="{FF2B5EF4-FFF2-40B4-BE49-F238E27FC236}">
                  <a16:creationId xmlns:a16="http://schemas.microsoft.com/office/drawing/2014/main" id="{10C26D74-A000-475B-88EC-80B85F6FD301}"/>
                </a:ext>
              </a:extLst>
            </p:cNvPr>
            <p:cNvSpPr/>
            <p:nvPr/>
          </p:nvSpPr>
          <p:spPr>
            <a:xfrm>
              <a:off x="8718810" y="1731998"/>
              <a:ext cx="193990" cy="193990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575050923"/>
      </p:ext>
    </p:extLst>
  </p:cSld>
  <p:clrMapOvr>
    <a:masterClrMapping/>
  </p:clrMapOvr>
  <p:transition advTm="2000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 animBg="1"/>
    </p:bldLst>
  </p:timing>
</p:sld>
</file>

<file path=ppt/theme/theme1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o Office">
  <a:themeElements>
    <a:clrScheme name="1_Tema do Office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Tema do 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Tema do Offic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11181</TotalTime>
  <Words>790</Words>
  <Application>Microsoft Office PowerPoint</Application>
  <PresentationFormat>Apresentação na tela (4:3)</PresentationFormat>
  <Paragraphs>444</Paragraphs>
  <Slides>18</Slides>
  <Notes>17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Courier New</vt:lpstr>
      <vt:lpstr>Segment7</vt:lpstr>
      <vt:lpstr>Tahoma</vt:lpstr>
      <vt:lpstr>Personalizar design</vt:lpstr>
      <vt:lpstr>1_Tema do Office</vt:lpstr>
      <vt:lpstr>SSC108 Prática em Sistemas Digitais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SSC/ICMC/USP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SSC108 - Prática em Sistemas Digitais</dc:title>
  <dc:subject>ROM 2</dc:subject>
  <dc:creator>Prof.Dr. Danilo Spatti</dc:creator>
  <cp:lastModifiedBy>Danilo Spatti</cp:lastModifiedBy>
  <cp:revision>635</cp:revision>
  <dcterms:created xsi:type="dcterms:W3CDTF">2008-05-30T19:45:12Z</dcterms:created>
  <dcterms:modified xsi:type="dcterms:W3CDTF">2021-10-28T18:09:04Z</dcterms:modified>
</cp:coreProperties>
</file>

<file path=docProps/thumbnail.jpeg>
</file>